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3b368d121ea448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0dae60df8ae413c"/>
  </p:sldMasterIdLst>
  <p:sldIdLst>
    <p:sldId xmlns:r="http://schemas.openxmlformats.org/officeDocument/2006/relationships" id="256" r:id="R62048afbdefa424d"/>
    <p:sldId xmlns:r="http://schemas.openxmlformats.org/officeDocument/2006/relationships" id="257" r:id="Rc9cf6d5031324399"/>
    <p:sldId xmlns:r="http://schemas.openxmlformats.org/officeDocument/2006/relationships" id="258" r:id="R586c3b13f11b452b"/>
    <p:sldId xmlns:r="http://schemas.openxmlformats.org/officeDocument/2006/relationships" id="259" r:id="R8b19964e45ea4f3b"/>
    <p:sldId xmlns:r="http://schemas.openxmlformats.org/officeDocument/2006/relationships" id="260" r:id="R2c7edbc39a78436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dae60df8ae413c" /><Relationship Type="http://schemas.openxmlformats.org/officeDocument/2006/relationships/slide" Target="/ppt/slides/slide1.xml" Id="R62048afbdefa424d" /><Relationship Type="http://schemas.openxmlformats.org/officeDocument/2006/relationships/slide" Target="/ppt/slides/slide2.xml" Id="Rc9cf6d5031324399" /><Relationship Type="http://schemas.openxmlformats.org/officeDocument/2006/relationships/slide" Target="/ppt/slides/slide3.xml" Id="R586c3b13f11b452b" /><Relationship Type="http://schemas.openxmlformats.org/officeDocument/2006/relationships/slide" Target="/ppt/slides/slide4.xml" Id="R8b19964e45ea4f3b" /><Relationship Type="http://schemas.openxmlformats.org/officeDocument/2006/relationships/slide" Target="/ppt/slides/slide5.xml" Id="R2c7edbc39a78436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e18a0367884dd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e1f28e811a465d" /><Relationship Type="http://schemas.openxmlformats.org/officeDocument/2006/relationships/theme" Target="/ppt/slideMasters/theme/theme1.xml" Id="R67ddc31e5ae14cb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7e1f28e811a465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5411a3f289443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36317e9917458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5409d9cb8444b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2fd2aa0860491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50b423abc642b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NORION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NORION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NORION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NORION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NORION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NORION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912 452 913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NORION EIENDOM AS</a:t>
            </a:r>
          </a:p>
        </p:txBody>
      </p:sp>
    </p:spTree>
  </p:cSld>
  <p:clrMapOvr>
    <a:masterClrMapping xmlns:a="http://schemas.openxmlformats.org/drawingml/2006/main"/>
  </p:clrMapOvr>
</p:sld>
</file>