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0ba58fb06b42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4864a9abe54071"/>
  </p:sldMasterIdLst>
  <p:sldIdLst>
    <p:sldId xmlns:r="http://schemas.openxmlformats.org/officeDocument/2006/relationships" id="256" r:id="R8eb170caff674863"/>
    <p:sldId xmlns:r="http://schemas.openxmlformats.org/officeDocument/2006/relationships" id="257" r:id="R0a4f6905e5d14c6d"/>
    <p:sldId xmlns:r="http://schemas.openxmlformats.org/officeDocument/2006/relationships" id="258" r:id="R1384e1cb5ffd467d"/>
    <p:sldId xmlns:r="http://schemas.openxmlformats.org/officeDocument/2006/relationships" id="259" r:id="R0de76a1cf1374119"/>
    <p:sldId xmlns:r="http://schemas.openxmlformats.org/officeDocument/2006/relationships" id="260" r:id="R96a51c57798042d5"/>
    <p:sldId xmlns:r="http://schemas.openxmlformats.org/officeDocument/2006/relationships" id="261" r:id="Reea0e47a4ab64542"/>
    <p:sldId xmlns:r="http://schemas.openxmlformats.org/officeDocument/2006/relationships" id="262" r:id="Rf16ea9066fbf42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4864a9abe54071" /><Relationship Type="http://schemas.openxmlformats.org/officeDocument/2006/relationships/slide" Target="/ppt/slides/slide1.xml" Id="R8eb170caff674863" /><Relationship Type="http://schemas.openxmlformats.org/officeDocument/2006/relationships/slide" Target="/ppt/slides/slide2.xml" Id="R0a4f6905e5d14c6d" /><Relationship Type="http://schemas.openxmlformats.org/officeDocument/2006/relationships/slide" Target="/ppt/slides/slide3.xml" Id="R1384e1cb5ffd467d" /><Relationship Type="http://schemas.openxmlformats.org/officeDocument/2006/relationships/slide" Target="/ppt/slides/slide4.xml" Id="R0de76a1cf1374119" /><Relationship Type="http://schemas.openxmlformats.org/officeDocument/2006/relationships/slide" Target="/ppt/slides/slide5.xml" Id="R96a51c57798042d5" /><Relationship Type="http://schemas.openxmlformats.org/officeDocument/2006/relationships/slide" Target="/ppt/slides/slide6.xml" Id="Reea0e47a4ab64542" /><Relationship Type="http://schemas.openxmlformats.org/officeDocument/2006/relationships/slide" Target="/ppt/slides/slide7.xml" Id="Rf16ea9066fbf42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e9d933ab594f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9ad264fd34837" /><Relationship Type="http://schemas.openxmlformats.org/officeDocument/2006/relationships/theme" Target="/ppt/slideMasters/theme/theme1.xml" Id="Ra09ba7dbf3b147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d9ad264fd348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e4b6407184c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7c50a8c0346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298c909464c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cbbcfb5624f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5ffdc40a441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da405d01b42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2f1b2282e4f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 HAUGERUD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HAUGERUD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22 208 197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4 216 414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3 543 540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9 215 191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12 893 068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Lindemans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41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912 487 113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HAUGERUD AS</a:t>
            </a:r>
          </a:p>
        </p:txBody>
      </p:sp>
    </p:spTree>
  </p:cSld>
  <p:clrMapOvr>
    <a:masterClrMapping xmlns:a="http://schemas.openxmlformats.org/drawingml/2006/main"/>
  </p:clrMapOvr>
</p:sld>
</file>