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90ea21a0af4b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c288fa77994ab2"/>
  </p:sldMasterIdLst>
  <p:sldIdLst>
    <p:sldId xmlns:r="http://schemas.openxmlformats.org/officeDocument/2006/relationships" id="256" r:id="Rf906c44229da4a11"/>
    <p:sldId xmlns:r="http://schemas.openxmlformats.org/officeDocument/2006/relationships" id="257" r:id="R96838bc395e34882"/>
    <p:sldId xmlns:r="http://schemas.openxmlformats.org/officeDocument/2006/relationships" id="258" r:id="Rab637f78d2094a90"/>
    <p:sldId xmlns:r="http://schemas.openxmlformats.org/officeDocument/2006/relationships" id="259" r:id="Rd0ca012c228140c7"/>
    <p:sldId xmlns:r="http://schemas.openxmlformats.org/officeDocument/2006/relationships" id="260" r:id="R709d9610b92049f9"/>
    <p:sldId xmlns:r="http://schemas.openxmlformats.org/officeDocument/2006/relationships" id="261" r:id="R377c6737413242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c288fa77994ab2" /><Relationship Type="http://schemas.openxmlformats.org/officeDocument/2006/relationships/slide" Target="/ppt/slides/slide1.xml" Id="Rf906c44229da4a11" /><Relationship Type="http://schemas.openxmlformats.org/officeDocument/2006/relationships/slide" Target="/ppt/slides/slide2.xml" Id="R96838bc395e34882" /><Relationship Type="http://schemas.openxmlformats.org/officeDocument/2006/relationships/slide" Target="/ppt/slides/slide3.xml" Id="Rab637f78d2094a90" /><Relationship Type="http://schemas.openxmlformats.org/officeDocument/2006/relationships/slide" Target="/ppt/slides/slide4.xml" Id="Rd0ca012c228140c7" /><Relationship Type="http://schemas.openxmlformats.org/officeDocument/2006/relationships/slide" Target="/ppt/slides/slide5.xml" Id="R709d9610b92049f9" /><Relationship Type="http://schemas.openxmlformats.org/officeDocument/2006/relationships/slide" Target="/ppt/slides/slide6.xml" Id="R377c6737413242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cec381591b4f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b4d684cd44523" /><Relationship Type="http://schemas.openxmlformats.org/officeDocument/2006/relationships/theme" Target="/ppt/slideMasters/theme/theme1.xml" Id="R5bdccfa4638a44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5b4d684cd445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c5493523b4f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363d9316740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e8a7a0a9749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d34a0682544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ee1b99dce47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ba76ec87244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912 700 607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MONTER EIENDOM AS</a:t>
            </a:r>
          </a:p>
        </p:txBody>
      </p:sp>
    </p:spTree>
  </p:cSld>
  <p:clrMapOvr>
    <a:masterClrMapping xmlns:a="http://schemas.openxmlformats.org/drawingml/2006/main"/>
  </p:clrMapOvr>
</p:sld>
</file>