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dcc3ad9f454e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e67ffff3794c42"/>
  </p:sldMasterIdLst>
  <p:sldIdLst>
    <p:sldId xmlns:r="http://schemas.openxmlformats.org/officeDocument/2006/relationships" id="256" r:id="R1f1109bb07134a5a"/>
    <p:sldId xmlns:r="http://schemas.openxmlformats.org/officeDocument/2006/relationships" id="257" r:id="R2c40044d56454386"/>
    <p:sldId xmlns:r="http://schemas.openxmlformats.org/officeDocument/2006/relationships" id="258" r:id="R11c5a8b73e214dcd"/>
    <p:sldId xmlns:r="http://schemas.openxmlformats.org/officeDocument/2006/relationships" id="259" r:id="Rf3c74997fb9140c5"/>
    <p:sldId xmlns:r="http://schemas.openxmlformats.org/officeDocument/2006/relationships" id="260" r:id="R4534a4c7bfd944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e67ffff3794c42" /><Relationship Type="http://schemas.openxmlformats.org/officeDocument/2006/relationships/slide" Target="/ppt/slides/slide1.xml" Id="R1f1109bb07134a5a" /><Relationship Type="http://schemas.openxmlformats.org/officeDocument/2006/relationships/slide" Target="/ppt/slides/slide2.xml" Id="R2c40044d56454386" /><Relationship Type="http://schemas.openxmlformats.org/officeDocument/2006/relationships/slide" Target="/ppt/slides/slide3.xml" Id="R11c5a8b73e214dcd" /><Relationship Type="http://schemas.openxmlformats.org/officeDocument/2006/relationships/slide" Target="/ppt/slides/slide4.xml" Id="Rf3c74997fb9140c5" /><Relationship Type="http://schemas.openxmlformats.org/officeDocument/2006/relationships/slide" Target="/ppt/slides/slide5.xml" Id="R4534a4c7bfd944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fe240abe0e45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be0f463a94a6c" /><Relationship Type="http://schemas.openxmlformats.org/officeDocument/2006/relationships/theme" Target="/ppt/slideMasters/theme/theme1.xml" Id="Re058b336875241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ebe0f463a94a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7025a610847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6e3d4c3e744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4046f3fef4a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87bdd0ed14f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840742f9c42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