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df5e0c711e44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da55fb60a44a71"/>
  </p:sldMasterIdLst>
  <p:sldIdLst>
    <p:sldId xmlns:r="http://schemas.openxmlformats.org/officeDocument/2006/relationships" id="256" r:id="R6a6da776d52b49a2"/>
    <p:sldId xmlns:r="http://schemas.openxmlformats.org/officeDocument/2006/relationships" id="257" r:id="Rc09c7266c8c441ac"/>
    <p:sldId xmlns:r="http://schemas.openxmlformats.org/officeDocument/2006/relationships" id="258" r:id="Rd7046eb649194018"/>
    <p:sldId xmlns:r="http://schemas.openxmlformats.org/officeDocument/2006/relationships" id="259" r:id="Rf583c22b22404661"/>
    <p:sldId xmlns:r="http://schemas.openxmlformats.org/officeDocument/2006/relationships" id="260" r:id="R09c299a0bc54488c"/>
    <p:sldId xmlns:r="http://schemas.openxmlformats.org/officeDocument/2006/relationships" id="261" r:id="R7822a1fc77694f97"/>
    <p:sldId xmlns:r="http://schemas.openxmlformats.org/officeDocument/2006/relationships" id="262" r:id="Rf263211af8394d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da55fb60a44a71" /><Relationship Type="http://schemas.openxmlformats.org/officeDocument/2006/relationships/slide" Target="/ppt/slides/slide1.xml" Id="R6a6da776d52b49a2" /><Relationship Type="http://schemas.openxmlformats.org/officeDocument/2006/relationships/slide" Target="/ppt/slides/slide2.xml" Id="Rc09c7266c8c441ac" /><Relationship Type="http://schemas.openxmlformats.org/officeDocument/2006/relationships/slide" Target="/ppt/slides/slide3.xml" Id="Rd7046eb649194018" /><Relationship Type="http://schemas.openxmlformats.org/officeDocument/2006/relationships/slide" Target="/ppt/slides/slide4.xml" Id="Rf583c22b22404661" /><Relationship Type="http://schemas.openxmlformats.org/officeDocument/2006/relationships/slide" Target="/ppt/slides/slide5.xml" Id="R09c299a0bc54488c" /><Relationship Type="http://schemas.openxmlformats.org/officeDocument/2006/relationships/slide" Target="/ppt/slides/slide6.xml" Id="R7822a1fc77694f97" /><Relationship Type="http://schemas.openxmlformats.org/officeDocument/2006/relationships/slide" Target="/ppt/slides/slide7.xml" Id="Rf263211af8394d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cdf5460d5a42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e5228a14e468c" /><Relationship Type="http://schemas.openxmlformats.org/officeDocument/2006/relationships/theme" Target="/ppt/slideMasters/theme/theme1.xml" Id="R4330c69fab5a49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ce5228a14e46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c5bc46be542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cb671942949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7ad8bdc434f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b9ab55cf343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34387ec0742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bed2605e547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5ab832c2342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TL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 TRADING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2 494 425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2 869 274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LANGLI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Snøhvitvegen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2212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tom.langli@thorr-int.com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912 876 217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TRADING AS</a:t>
            </a:r>
          </a:p>
        </p:txBody>
      </p:sp>
    </p:spTree>
  </p:cSld>
  <p:clrMapOvr>
    <a:masterClrMapping xmlns:a="http://schemas.openxmlformats.org/drawingml/2006/main"/>
  </p:clrMapOvr>
</p:sld>
</file>