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696d6852f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8d41ae670c4565"/>
  </p:sldMasterIdLst>
  <p:sldIdLst>
    <p:sldId xmlns:r="http://schemas.openxmlformats.org/officeDocument/2006/relationships" id="256" r:id="Ra947fd7aa8084cf0"/>
    <p:sldId xmlns:r="http://schemas.openxmlformats.org/officeDocument/2006/relationships" id="257" r:id="R9bb482e9987c4395"/>
    <p:sldId xmlns:r="http://schemas.openxmlformats.org/officeDocument/2006/relationships" id="258" r:id="Rd795dca807e746ef"/>
    <p:sldId xmlns:r="http://schemas.openxmlformats.org/officeDocument/2006/relationships" id="259" r:id="R2ce9dde7846c4bad"/>
    <p:sldId xmlns:r="http://schemas.openxmlformats.org/officeDocument/2006/relationships" id="260" r:id="R64c0d1c0fc4149de"/>
    <p:sldId xmlns:r="http://schemas.openxmlformats.org/officeDocument/2006/relationships" id="261" r:id="R4da2f30fc210480f"/>
    <p:sldId xmlns:r="http://schemas.openxmlformats.org/officeDocument/2006/relationships" id="262" r:id="R006e38c3697a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d41ae670c4565" /><Relationship Type="http://schemas.openxmlformats.org/officeDocument/2006/relationships/slide" Target="/ppt/slides/slide1.xml" Id="Ra947fd7aa8084cf0" /><Relationship Type="http://schemas.openxmlformats.org/officeDocument/2006/relationships/slide" Target="/ppt/slides/slide2.xml" Id="R9bb482e9987c4395" /><Relationship Type="http://schemas.openxmlformats.org/officeDocument/2006/relationships/slide" Target="/ppt/slides/slide3.xml" Id="Rd795dca807e746ef" /><Relationship Type="http://schemas.openxmlformats.org/officeDocument/2006/relationships/slide" Target="/ppt/slides/slide4.xml" Id="R2ce9dde7846c4bad" /><Relationship Type="http://schemas.openxmlformats.org/officeDocument/2006/relationships/slide" Target="/ppt/slides/slide5.xml" Id="R64c0d1c0fc4149de" /><Relationship Type="http://schemas.openxmlformats.org/officeDocument/2006/relationships/slide" Target="/ppt/slides/slide6.xml" Id="R4da2f30fc210480f" /><Relationship Type="http://schemas.openxmlformats.org/officeDocument/2006/relationships/slide" Target="/ppt/slides/slide7.xml" Id="R006e38c3697a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5a9b6c25b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065317b9e4201" /><Relationship Type="http://schemas.openxmlformats.org/officeDocument/2006/relationships/theme" Target="/ppt/slideMasters/theme/theme1.xml" Id="Rc071292a9da9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065317b9e42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34a29a66b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dd874869f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087ff67a2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0acb1b6a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56c78610d4d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81aec3dd4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2da7d9917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