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b6d86396b74f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aa90e6fa94da7"/>
  </p:sldMasterIdLst>
  <p:sldIdLst>
    <p:sldId xmlns:r="http://schemas.openxmlformats.org/officeDocument/2006/relationships" id="256" r:id="R0863f6f7ee2b46ad"/>
    <p:sldId xmlns:r="http://schemas.openxmlformats.org/officeDocument/2006/relationships" id="257" r:id="R6b5becb8367d4e5a"/>
    <p:sldId xmlns:r="http://schemas.openxmlformats.org/officeDocument/2006/relationships" id="258" r:id="Rf10a921a1f8f4424"/>
    <p:sldId xmlns:r="http://schemas.openxmlformats.org/officeDocument/2006/relationships" id="259" r:id="R33a83d7040c54fcc"/>
    <p:sldId xmlns:r="http://schemas.openxmlformats.org/officeDocument/2006/relationships" id="260" r:id="Rc36b5f4799494277"/>
    <p:sldId xmlns:r="http://schemas.openxmlformats.org/officeDocument/2006/relationships" id="261" r:id="Ra9b799c88e6540c5"/>
    <p:sldId xmlns:r="http://schemas.openxmlformats.org/officeDocument/2006/relationships" id="262" r:id="R96b0f9b392ed48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aa90e6fa94da7" /><Relationship Type="http://schemas.openxmlformats.org/officeDocument/2006/relationships/slide" Target="/ppt/slides/slide1.xml" Id="R0863f6f7ee2b46ad" /><Relationship Type="http://schemas.openxmlformats.org/officeDocument/2006/relationships/slide" Target="/ppt/slides/slide2.xml" Id="R6b5becb8367d4e5a" /><Relationship Type="http://schemas.openxmlformats.org/officeDocument/2006/relationships/slide" Target="/ppt/slides/slide3.xml" Id="Rf10a921a1f8f4424" /><Relationship Type="http://schemas.openxmlformats.org/officeDocument/2006/relationships/slide" Target="/ppt/slides/slide4.xml" Id="R33a83d7040c54fcc" /><Relationship Type="http://schemas.openxmlformats.org/officeDocument/2006/relationships/slide" Target="/ppt/slides/slide5.xml" Id="Rc36b5f4799494277" /><Relationship Type="http://schemas.openxmlformats.org/officeDocument/2006/relationships/slide" Target="/ppt/slides/slide6.xml" Id="Ra9b799c88e6540c5" /><Relationship Type="http://schemas.openxmlformats.org/officeDocument/2006/relationships/slide" Target="/ppt/slides/slide7.xml" Id="R96b0f9b392ed48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dd4b54c4541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7da1bc3b3422e" /><Relationship Type="http://schemas.openxmlformats.org/officeDocument/2006/relationships/theme" Target="/ppt/slideMasters/theme/theme1.xml" Id="R12370960431541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7da1bc3b3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582f42426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ed3af31544a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96516dace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c442b87ff48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41c7f684143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87e567fe9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e78b7286b48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