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f325a2ee934f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c3626ed7e848c1"/>
  </p:sldMasterIdLst>
  <p:sldIdLst>
    <p:sldId xmlns:r="http://schemas.openxmlformats.org/officeDocument/2006/relationships" id="256" r:id="R03690e4903dc4eea"/>
    <p:sldId xmlns:r="http://schemas.openxmlformats.org/officeDocument/2006/relationships" id="257" r:id="R03887b5a7a96428e"/>
    <p:sldId xmlns:r="http://schemas.openxmlformats.org/officeDocument/2006/relationships" id="258" r:id="Rf060e0c60aab42a6"/>
    <p:sldId xmlns:r="http://schemas.openxmlformats.org/officeDocument/2006/relationships" id="259" r:id="R8e2fb653232e4beb"/>
    <p:sldId xmlns:r="http://schemas.openxmlformats.org/officeDocument/2006/relationships" id="260" r:id="Ra87a7b35290642b6"/>
    <p:sldId xmlns:r="http://schemas.openxmlformats.org/officeDocument/2006/relationships" id="261" r:id="Re0dbe838aa944b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3626ed7e848c1" /><Relationship Type="http://schemas.openxmlformats.org/officeDocument/2006/relationships/slide" Target="/ppt/slides/slide1.xml" Id="R03690e4903dc4eea" /><Relationship Type="http://schemas.openxmlformats.org/officeDocument/2006/relationships/slide" Target="/ppt/slides/slide2.xml" Id="R03887b5a7a96428e" /><Relationship Type="http://schemas.openxmlformats.org/officeDocument/2006/relationships/slide" Target="/ppt/slides/slide3.xml" Id="Rf060e0c60aab42a6" /><Relationship Type="http://schemas.openxmlformats.org/officeDocument/2006/relationships/slide" Target="/ppt/slides/slide4.xml" Id="R8e2fb653232e4beb" /><Relationship Type="http://schemas.openxmlformats.org/officeDocument/2006/relationships/slide" Target="/ppt/slides/slide5.xml" Id="Ra87a7b35290642b6" /><Relationship Type="http://schemas.openxmlformats.org/officeDocument/2006/relationships/slide" Target="/ppt/slides/slide6.xml" Id="Re0dbe838aa944b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cdf1fb3394e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699c483284277" /><Relationship Type="http://schemas.openxmlformats.org/officeDocument/2006/relationships/theme" Target="/ppt/slideMasters/theme/theme1.xml" Id="Rf03664f3485647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0699c4832842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dfc9dd34147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410a99a5342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285d7098d4a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5bf8eac484b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e57f921c141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875e815fc47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INDUSTRIRÅSTOFFER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INDUSTRIRÅSTOFFER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5 626 074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912 967 913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