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ef5b3f92fe48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38397dac4d47f0"/>
  </p:sldMasterIdLst>
  <p:sldIdLst>
    <p:sldId xmlns:r="http://schemas.openxmlformats.org/officeDocument/2006/relationships" id="256" r:id="R183a53bdb46a4d60"/>
    <p:sldId xmlns:r="http://schemas.openxmlformats.org/officeDocument/2006/relationships" id="257" r:id="R5b2ef75e5760462a"/>
    <p:sldId xmlns:r="http://schemas.openxmlformats.org/officeDocument/2006/relationships" id="258" r:id="Red7ca2199c844182"/>
    <p:sldId xmlns:r="http://schemas.openxmlformats.org/officeDocument/2006/relationships" id="259" r:id="Rb38efe90a2b342d7"/>
    <p:sldId xmlns:r="http://schemas.openxmlformats.org/officeDocument/2006/relationships" id="260" r:id="R4c89bde790d34161"/>
    <p:sldId xmlns:r="http://schemas.openxmlformats.org/officeDocument/2006/relationships" id="261" r:id="R40ac5229764543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8397dac4d47f0" /><Relationship Type="http://schemas.openxmlformats.org/officeDocument/2006/relationships/slide" Target="/ppt/slides/slide1.xml" Id="R183a53bdb46a4d60" /><Relationship Type="http://schemas.openxmlformats.org/officeDocument/2006/relationships/slide" Target="/ppt/slides/slide2.xml" Id="R5b2ef75e5760462a" /><Relationship Type="http://schemas.openxmlformats.org/officeDocument/2006/relationships/slide" Target="/ppt/slides/slide3.xml" Id="Red7ca2199c844182" /><Relationship Type="http://schemas.openxmlformats.org/officeDocument/2006/relationships/slide" Target="/ppt/slides/slide4.xml" Id="Rb38efe90a2b342d7" /><Relationship Type="http://schemas.openxmlformats.org/officeDocument/2006/relationships/slide" Target="/ppt/slides/slide5.xml" Id="R4c89bde790d34161" /><Relationship Type="http://schemas.openxmlformats.org/officeDocument/2006/relationships/slide" Target="/ppt/slides/slide6.xml" Id="R40ac5229764543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765b407e744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c98c86518447a" /><Relationship Type="http://schemas.openxmlformats.org/officeDocument/2006/relationships/theme" Target="/ppt/slideMasters/theme/theme1.xml" Id="R44bfd0bbba0c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c98c86518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723163839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05cf9053a48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820b20c0e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16bf4b6c8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79c51df7c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3d95d1e41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