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2e5a035f3b4c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7842536a774acc"/>
  </p:sldMasterIdLst>
  <p:sldIdLst>
    <p:sldId xmlns:r="http://schemas.openxmlformats.org/officeDocument/2006/relationships" id="256" r:id="R5c4d255b9c1345eb"/>
    <p:sldId xmlns:r="http://schemas.openxmlformats.org/officeDocument/2006/relationships" id="257" r:id="Raf14d06a25ae42f0"/>
    <p:sldId xmlns:r="http://schemas.openxmlformats.org/officeDocument/2006/relationships" id="258" r:id="R84bbd22acd904e13"/>
    <p:sldId xmlns:r="http://schemas.openxmlformats.org/officeDocument/2006/relationships" id="259" r:id="R76f8c4281f434ea7"/>
    <p:sldId xmlns:r="http://schemas.openxmlformats.org/officeDocument/2006/relationships" id="260" r:id="R9df5fb4869514937"/>
    <p:sldId xmlns:r="http://schemas.openxmlformats.org/officeDocument/2006/relationships" id="261" r:id="Ra19e13dd0e7847c5"/>
    <p:sldId xmlns:r="http://schemas.openxmlformats.org/officeDocument/2006/relationships" id="262" r:id="Rec4724c46b6548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842536a774acc" /><Relationship Type="http://schemas.openxmlformats.org/officeDocument/2006/relationships/slide" Target="/ppt/slides/slide1.xml" Id="R5c4d255b9c1345eb" /><Relationship Type="http://schemas.openxmlformats.org/officeDocument/2006/relationships/slide" Target="/ppt/slides/slide2.xml" Id="Raf14d06a25ae42f0" /><Relationship Type="http://schemas.openxmlformats.org/officeDocument/2006/relationships/slide" Target="/ppt/slides/slide3.xml" Id="R84bbd22acd904e13" /><Relationship Type="http://schemas.openxmlformats.org/officeDocument/2006/relationships/slide" Target="/ppt/slides/slide4.xml" Id="R76f8c4281f434ea7" /><Relationship Type="http://schemas.openxmlformats.org/officeDocument/2006/relationships/slide" Target="/ppt/slides/slide5.xml" Id="R9df5fb4869514937" /><Relationship Type="http://schemas.openxmlformats.org/officeDocument/2006/relationships/slide" Target="/ppt/slides/slide6.xml" Id="Ra19e13dd0e7847c5" /><Relationship Type="http://schemas.openxmlformats.org/officeDocument/2006/relationships/slide" Target="/ppt/slides/slide7.xml" Id="Rec4724c46b6548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c64a9fc4941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367764d634447" /><Relationship Type="http://schemas.openxmlformats.org/officeDocument/2006/relationships/theme" Target="/ppt/slideMasters/theme/theme1.xml" Id="R976f9d6b885d4e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1367764d6344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318e0d10f47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e408628bb4f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baef08e5c4b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014987e7341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5a20d360a4a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2e4b07dbb42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9642550ee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OKSEFJELL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OKSEFJELL INVEST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3 296 529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7 422 515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TØNNES OKSEFJELL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913 039 890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OKSEFJELL INVEST AS</a:t>
            </a:r>
          </a:p>
        </p:txBody>
      </p:sp>
    </p:spTree>
  </p:cSld>
  <p:clrMapOvr>
    <a:masterClrMapping xmlns:a="http://schemas.openxmlformats.org/drawingml/2006/main"/>
  </p:clrMapOvr>
</p:sld>
</file>