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9c4f8f32bb4b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02e85d263647d4"/>
  </p:sldMasterIdLst>
  <p:sldIdLst>
    <p:sldId xmlns:r="http://schemas.openxmlformats.org/officeDocument/2006/relationships" id="256" r:id="R52acf2ccd33a4d25"/>
    <p:sldId xmlns:r="http://schemas.openxmlformats.org/officeDocument/2006/relationships" id="257" r:id="Rb95d65dec4dd4812"/>
    <p:sldId xmlns:r="http://schemas.openxmlformats.org/officeDocument/2006/relationships" id="258" r:id="R67f830c6ca934d54"/>
    <p:sldId xmlns:r="http://schemas.openxmlformats.org/officeDocument/2006/relationships" id="259" r:id="R6f7e4bd952684742"/>
    <p:sldId xmlns:r="http://schemas.openxmlformats.org/officeDocument/2006/relationships" id="260" r:id="Ra28603740d224fae"/>
    <p:sldId xmlns:r="http://schemas.openxmlformats.org/officeDocument/2006/relationships" id="261" r:id="R4da5d54bea0c4752"/>
    <p:sldId xmlns:r="http://schemas.openxmlformats.org/officeDocument/2006/relationships" id="262" r:id="R9c746389a84f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2e85d263647d4" /><Relationship Type="http://schemas.openxmlformats.org/officeDocument/2006/relationships/slide" Target="/ppt/slides/slide1.xml" Id="R52acf2ccd33a4d25" /><Relationship Type="http://schemas.openxmlformats.org/officeDocument/2006/relationships/slide" Target="/ppt/slides/slide2.xml" Id="Rb95d65dec4dd4812" /><Relationship Type="http://schemas.openxmlformats.org/officeDocument/2006/relationships/slide" Target="/ppt/slides/slide3.xml" Id="R67f830c6ca934d54" /><Relationship Type="http://schemas.openxmlformats.org/officeDocument/2006/relationships/slide" Target="/ppt/slides/slide4.xml" Id="R6f7e4bd952684742" /><Relationship Type="http://schemas.openxmlformats.org/officeDocument/2006/relationships/slide" Target="/ppt/slides/slide5.xml" Id="Ra28603740d224fae" /><Relationship Type="http://schemas.openxmlformats.org/officeDocument/2006/relationships/slide" Target="/ppt/slides/slide6.xml" Id="R4da5d54bea0c4752" /><Relationship Type="http://schemas.openxmlformats.org/officeDocument/2006/relationships/slide" Target="/ppt/slides/slide7.xml" Id="R9c746389a84f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61e730a6243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caf64ccdd4ac3" /><Relationship Type="http://schemas.openxmlformats.org/officeDocument/2006/relationships/theme" Target="/ppt/slideMasters/theme/theme1.xml" Id="R96870d72f67646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dcaf64ccdd4a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07b4dcc9d41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45656420140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7e6d424ef45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2f235f08c4d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a65437165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00b5a67294d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f962a9f044c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4 050 389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2 036 390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5 032 762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38 229 390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39 452 010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MOE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Steinborgveien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KAPITAL AS</a:t>
            </a:r>
          </a:p>
        </p:txBody>
      </p:sp>
    </p:spTree>
  </p:cSld>
  <p:clrMapOvr>
    <a:masterClrMapping xmlns:a="http://schemas.openxmlformats.org/drawingml/2006/main"/>
  </p:clrMapOvr>
</p:sld>
</file>