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29451cf7de48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01e34b39a44caf"/>
  </p:sldMasterIdLst>
  <p:sldIdLst>
    <p:sldId xmlns:r="http://schemas.openxmlformats.org/officeDocument/2006/relationships" id="256" r:id="R1b6a4c6e410a45e1"/>
    <p:sldId xmlns:r="http://schemas.openxmlformats.org/officeDocument/2006/relationships" id="257" r:id="Red33b384a3244d86"/>
    <p:sldId xmlns:r="http://schemas.openxmlformats.org/officeDocument/2006/relationships" id="258" r:id="R7912865f6c6f4d3b"/>
    <p:sldId xmlns:r="http://schemas.openxmlformats.org/officeDocument/2006/relationships" id="259" r:id="Rff21a3b123784a16"/>
    <p:sldId xmlns:r="http://schemas.openxmlformats.org/officeDocument/2006/relationships" id="260" r:id="Reddb5a35b0d44c94"/>
    <p:sldId xmlns:r="http://schemas.openxmlformats.org/officeDocument/2006/relationships" id="261" r:id="R3d9ad6fb43b342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01e34b39a44caf" /><Relationship Type="http://schemas.openxmlformats.org/officeDocument/2006/relationships/slide" Target="/ppt/slides/slide1.xml" Id="R1b6a4c6e410a45e1" /><Relationship Type="http://schemas.openxmlformats.org/officeDocument/2006/relationships/slide" Target="/ppt/slides/slide2.xml" Id="Red33b384a3244d86" /><Relationship Type="http://schemas.openxmlformats.org/officeDocument/2006/relationships/slide" Target="/ppt/slides/slide3.xml" Id="R7912865f6c6f4d3b" /><Relationship Type="http://schemas.openxmlformats.org/officeDocument/2006/relationships/slide" Target="/ppt/slides/slide4.xml" Id="Rff21a3b123784a16" /><Relationship Type="http://schemas.openxmlformats.org/officeDocument/2006/relationships/slide" Target="/ppt/slides/slide5.xml" Id="Reddb5a35b0d44c94" /><Relationship Type="http://schemas.openxmlformats.org/officeDocument/2006/relationships/slide" Target="/ppt/slides/slide6.xml" Id="R3d9ad6fb43b342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e6e3133f24b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4a5a9962545db" /><Relationship Type="http://schemas.openxmlformats.org/officeDocument/2006/relationships/theme" Target="/ppt/slideMasters/theme/theme1.xml" Id="R97b5c755406143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c4a5a9962545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d56fdcd7e48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be53bba1b4f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4f052670e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71593ad694f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5b47ee6a54f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84b592973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