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b041cbe0343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14b0f48c2f42ca"/>
  </p:sldMasterIdLst>
  <p:sldIdLst>
    <p:sldId xmlns:r="http://schemas.openxmlformats.org/officeDocument/2006/relationships" id="256" r:id="R8259312537b24390"/>
    <p:sldId xmlns:r="http://schemas.openxmlformats.org/officeDocument/2006/relationships" id="257" r:id="Rdd8db5a739db41ad"/>
    <p:sldId xmlns:r="http://schemas.openxmlformats.org/officeDocument/2006/relationships" id="258" r:id="Ra5ec62049533403c"/>
    <p:sldId xmlns:r="http://schemas.openxmlformats.org/officeDocument/2006/relationships" id="259" r:id="Ra7659a50e4584be2"/>
    <p:sldId xmlns:r="http://schemas.openxmlformats.org/officeDocument/2006/relationships" id="260" r:id="R219db1cd806d4726"/>
    <p:sldId xmlns:r="http://schemas.openxmlformats.org/officeDocument/2006/relationships" id="261" r:id="R36fbdf94a0d84c1d"/>
    <p:sldId xmlns:r="http://schemas.openxmlformats.org/officeDocument/2006/relationships" id="262" r:id="Re1be88562cc144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4b0f48c2f42ca" /><Relationship Type="http://schemas.openxmlformats.org/officeDocument/2006/relationships/slide" Target="/ppt/slides/slide1.xml" Id="R8259312537b24390" /><Relationship Type="http://schemas.openxmlformats.org/officeDocument/2006/relationships/slide" Target="/ppt/slides/slide2.xml" Id="Rdd8db5a739db41ad" /><Relationship Type="http://schemas.openxmlformats.org/officeDocument/2006/relationships/slide" Target="/ppt/slides/slide3.xml" Id="Ra5ec62049533403c" /><Relationship Type="http://schemas.openxmlformats.org/officeDocument/2006/relationships/slide" Target="/ppt/slides/slide4.xml" Id="Ra7659a50e4584be2" /><Relationship Type="http://schemas.openxmlformats.org/officeDocument/2006/relationships/slide" Target="/ppt/slides/slide5.xml" Id="R219db1cd806d4726" /><Relationship Type="http://schemas.openxmlformats.org/officeDocument/2006/relationships/slide" Target="/ppt/slides/slide6.xml" Id="R36fbdf94a0d84c1d" /><Relationship Type="http://schemas.openxmlformats.org/officeDocument/2006/relationships/slide" Target="/ppt/slides/slide7.xml" Id="Re1be88562cc144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1de285d6034b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c27aeede14aae" /><Relationship Type="http://schemas.openxmlformats.org/officeDocument/2006/relationships/theme" Target="/ppt/slideMasters/theme/theme1.xml" Id="R91f52727b269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cc27aeede14a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4cdd5e694f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a0a11fb31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6bbb15c2b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1b71a9a9247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de614f98941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30d5cfc104b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d22b0398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NORD-MOTOR AS ble etablert [år] og holder til i Karmsund.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37 290 255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1 113 130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4 055 289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11 680 840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JOHAN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GUDMUNDSEN OLE WILLY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OSMUNDSEN-HEIMVIK TRUDE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