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666de03ca84d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3dce2eee9d4c06"/>
  </p:sldMasterIdLst>
  <p:sldIdLst>
    <p:sldId xmlns:r="http://schemas.openxmlformats.org/officeDocument/2006/relationships" id="256" r:id="R765c97cb24004261"/>
    <p:sldId xmlns:r="http://schemas.openxmlformats.org/officeDocument/2006/relationships" id="257" r:id="Rf126bd9661824754"/>
    <p:sldId xmlns:r="http://schemas.openxmlformats.org/officeDocument/2006/relationships" id="258" r:id="R15903b1da85748b8"/>
    <p:sldId xmlns:r="http://schemas.openxmlformats.org/officeDocument/2006/relationships" id="259" r:id="R9334259f38414206"/>
    <p:sldId xmlns:r="http://schemas.openxmlformats.org/officeDocument/2006/relationships" id="260" r:id="R7f60625bd2984fc0"/>
    <p:sldId xmlns:r="http://schemas.openxmlformats.org/officeDocument/2006/relationships" id="261" r:id="Rfaf57527e6644705"/>
    <p:sldId xmlns:r="http://schemas.openxmlformats.org/officeDocument/2006/relationships" id="262" r:id="R1ef6e51fca1744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3dce2eee9d4c06" /><Relationship Type="http://schemas.openxmlformats.org/officeDocument/2006/relationships/slide" Target="/ppt/slides/slide1.xml" Id="R765c97cb24004261" /><Relationship Type="http://schemas.openxmlformats.org/officeDocument/2006/relationships/slide" Target="/ppt/slides/slide2.xml" Id="Rf126bd9661824754" /><Relationship Type="http://schemas.openxmlformats.org/officeDocument/2006/relationships/slide" Target="/ppt/slides/slide3.xml" Id="R15903b1da85748b8" /><Relationship Type="http://schemas.openxmlformats.org/officeDocument/2006/relationships/slide" Target="/ppt/slides/slide4.xml" Id="R9334259f38414206" /><Relationship Type="http://schemas.openxmlformats.org/officeDocument/2006/relationships/slide" Target="/ppt/slides/slide5.xml" Id="R7f60625bd2984fc0" /><Relationship Type="http://schemas.openxmlformats.org/officeDocument/2006/relationships/slide" Target="/ppt/slides/slide6.xml" Id="Rfaf57527e6644705" /><Relationship Type="http://schemas.openxmlformats.org/officeDocument/2006/relationships/slide" Target="/ppt/slides/slide7.xml" Id="R1ef6e51fca1744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19404454e749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b2850a94e4941" /><Relationship Type="http://schemas.openxmlformats.org/officeDocument/2006/relationships/theme" Target="/ppt/slideMasters/theme/theme1.xml" Id="Ra399a34b39784e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8b2850a94e49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f0d15a6184c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aa4f2d70548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9df18f61d4e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31d24324a43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999422b0f49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1bac72b6c4e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4761bfa5b44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AJ ØKONOMI OG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 ØKONOMI OG REGNSKAP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4 764 710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889 954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724 899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2 422 815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3 395 731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ARNE  –  53,3 %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ERIK BOYE  –  46,7 %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913 100 697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