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e5c8667a9564d3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fdacd7e36d249ed"/>
  </p:sldMasterIdLst>
  <p:sldIdLst>
    <p:sldId xmlns:r="http://schemas.openxmlformats.org/officeDocument/2006/relationships" id="256" r:id="Rf0745873f2b7425c"/>
    <p:sldId xmlns:r="http://schemas.openxmlformats.org/officeDocument/2006/relationships" id="257" r:id="R15bc3509de0146c8"/>
    <p:sldId xmlns:r="http://schemas.openxmlformats.org/officeDocument/2006/relationships" id="258" r:id="R84f28ed5f0f24ac0"/>
    <p:sldId xmlns:r="http://schemas.openxmlformats.org/officeDocument/2006/relationships" id="259" r:id="R7ffdff1e7a8b4219"/>
    <p:sldId xmlns:r="http://schemas.openxmlformats.org/officeDocument/2006/relationships" id="260" r:id="R82654f5df7364f08"/>
    <p:sldId xmlns:r="http://schemas.openxmlformats.org/officeDocument/2006/relationships" id="261" r:id="Rdd595dabf3864420"/>
    <p:sldId xmlns:r="http://schemas.openxmlformats.org/officeDocument/2006/relationships" id="262" r:id="Rd0bdb441f5d2433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fdacd7e36d249ed" /><Relationship Type="http://schemas.openxmlformats.org/officeDocument/2006/relationships/slide" Target="/ppt/slides/slide1.xml" Id="Rf0745873f2b7425c" /><Relationship Type="http://schemas.openxmlformats.org/officeDocument/2006/relationships/slide" Target="/ppt/slides/slide2.xml" Id="R15bc3509de0146c8" /><Relationship Type="http://schemas.openxmlformats.org/officeDocument/2006/relationships/slide" Target="/ppt/slides/slide3.xml" Id="R84f28ed5f0f24ac0" /><Relationship Type="http://schemas.openxmlformats.org/officeDocument/2006/relationships/slide" Target="/ppt/slides/slide4.xml" Id="R7ffdff1e7a8b4219" /><Relationship Type="http://schemas.openxmlformats.org/officeDocument/2006/relationships/slide" Target="/ppt/slides/slide5.xml" Id="R82654f5df7364f08" /><Relationship Type="http://schemas.openxmlformats.org/officeDocument/2006/relationships/slide" Target="/ppt/slides/slide6.xml" Id="Rdd595dabf3864420" /><Relationship Type="http://schemas.openxmlformats.org/officeDocument/2006/relationships/slide" Target="/ppt/slides/slide7.xml" Id="Rd0bdb441f5d2433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8c37aaf6b1b4d7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953970e49c4ae5" /><Relationship Type="http://schemas.openxmlformats.org/officeDocument/2006/relationships/theme" Target="/ppt/slideMasters/theme/theme1.xml" Id="R8822dec7838f487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9953970e49c4ae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a271ace9f1496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c441590030488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3333333c5b485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79327b440242b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1b7f83cc1d4d7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ac7e3f6b124c4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0b6f505adb452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STOMAS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STOMAS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STOMAS HOLDING AS ble etablert [år] og holder til i Stord.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STOMAS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STOMAS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STOMAS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−48 171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−118 018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640 599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1 576 801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STOMAS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JANSEN TOR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NORDTVEIT ROALD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SALOMONSEN ASKILD REIDAR  –  33,3 %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STOMAS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Torget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5417 Stord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913 167 821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STOMAS HOLDING AS</a:t>
            </a:r>
          </a:p>
        </p:txBody>
      </p:sp>
    </p:spTree>
  </p:cSld>
  <p:clrMapOvr>
    <a:masterClrMapping xmlns:a="http://schemas.openxmlformats.org/drawingml/2006/main"/>
  </p:clrMapOvr>
</p:sld>
</file>