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376b5bd95146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6625e7b9754f23"/>
  </p:sldMasterIdLst>
  <p:sldIdLst>
    <p:sldId xmlns:r="http://schemas.openxmlformats.org/officeDocument/2006/relationships" id="256" r:id="Rafa390253c0d4388"/>
    <p:sldId xmlns:r="http://schemas.openxmlformats.org/officeDocument/2006/relationships" id="257" r:id="R36429a9c0946427c"/>
    <p:sldId xmlns:r="http://schemas.openxmlformats.org/officeDocument/2006/relationships" id="258" r:id="Rd324760fee904630"/>
    <p:sldId xmlns:r="http://schemas.openxmlformats.org/officeDocument/2006/relationships" id="259" r:id="R96faf255cfd54697"/>
    <p:sldId xmlns:r="http://schemas.openxmlformats.org/officeDocument/2006/relationships" id="260" r:id="R35cfe519095946fa"/>
    <p:sldId xmlns:r="http://schemas.openxmlformats.org/officeDocument/2006/relationships" id="261" r:id="Rff31e6bd578b4afd"/>
    <p:sldId xmlns:r="http://schemas.openxmlformats.org/officeDocument/2006/relationships" id="262" r:id="R5c25557c920347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6625e7b9754f23" /><Relationship Type="http://schemas.openxmlformats.org/officeDocument/2006/relationships/slide" Target="/ppt/slides/slide1.xml" Id="Rafa390253c0d4388" /><Relationship Type="http://schemas.openxmlformats.org/officeDocument/2006/relationships/slide" Target="/ppt/slides/slide2.xml" Id="R36429a9c0946427c" /><Relationship Type="http://schemas.openxmlformats.org/officeDocument/2006/relationships/slide" Target="/ppt/slides/slide3.xml" Id="Rd324760fee904630" /><Relationship Type="http://schemas.openxmlformats.org/officeDocument/2006/relationships/slide" Target="/ppt/slides/slide4.xml" Id="R96faf255cfd54697" /><Relationship Type="http://schemas.openxmlformats.org/officeDocument/2006/relationships/slide" Target="/ppt/slides/slide5.xml" Id="R35cfe519095946fa" /><Relationship Type="http://schemas.openxmlformats.org/officeDocument/2006/relationships/slide" Target="/ppt/slides/slide6.xml" Id="Rff31e6bd578b4afd" /><Relationship Type="http://schemas.openxmlformats.org/officeDocument/2006/relationships/slide" Target="/ppt/slides/slide7.xml" Id="R5c25557c920347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79048e350d4a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919f5f204847ac" /><Relationship Type="http://schemas.openxmlformats.org/officeDocument/2006/relationships/theme" Target="/ppt/slideMasters/theme/theme1.xml" Id="Ra5eb2429bf4541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919f5f204847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76922ee7e443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0e6bd3a97148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2a2872f06348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32fd43475046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8d1224c0ad4c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ef9faace6547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6b6f19d0ad43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MAZEPPA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MAZEPPA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MAZEPPA NORGE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MAZEPPA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MAZEPPA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MAZEPPA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55 550 724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−171 259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−60 800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4 739 351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27 095 965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MAZEPPA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MAZEPPA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MAZEPPA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Drammensveien 288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913 245 113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MAZEPPA NORGE AS</a:t>
            </a:r>
          </a:p>
        </p:txBody>
      </p:sp>
    </p:spTree>
  </p:cSld>
  <p:clrMapOvr>
    <a:masterClrMapping xmlns:a="http://schemas.openxmlformats.org/drawingml/2006/main"/>
  </p:clrMapOvr>
</p:sld>
</file>