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efec546a2b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25f8fd6d54ef9"/>
  </p:sldMasterIdLst>
  <p:sldIdLst>
    <p:sldId xmlns:r="http://schemas.openxmlformats.org/officeDocument/2006/relationships" id="256" r:id="Ref483e9615a8426c"/>
    <p:sldId xmlns:r="http://schemas.openxmlformats.org/officeDocument/2006/relationships" id="257" r:id="R0ead9e55cbde4896"/>
    <p:sldId xmlns:r="http://schemas.openxmlformats.org/officeDocument/2006/relationships" id="258" r:id="R1e236e5c07164e72"/>
    <p:sldId xmlns:r="http://schemas.openxmlformats.org/officeDocument/2006/relationships" id="259" r:id="R32db92544d804e8d"/>
    <p:sldId xmlns:r="http://schemas.openxmlformats.org/officeDocument/2006/relationships" id="260" r:id="Ra31c1834d014481c"/>
    <p:sldId xmlns:r="http://schemas.openxmlformats.org/officeDocument/2006/relationships" id="261" r:id="R8c89d01f6f91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25f8fd6d54ef9" /><Relationship Type="http://schemas.openxmlformats.org/officeDocument/2006/relationships/slide" Target="/ppt/slides/slide1.xml" Id="Ref483e9615a8426c" /><Relationship Type="http://schemas.openxmlformats.org/officeDocument/2006/relationships/slide" Target="/ppt/slides/slide2.xml" Id="R0ead9e55cbde4896" /><Relationship Type="http://schemas.openxmlformats.org/officeDocument/2006/relationships/slide" Target="/ppt/slides/slide3.xml" Id="R1e236e5c07164e72" /><Relationship Type="http://schemas.openxmlformats.org/officeDocument/2006/relationships/slide" Target="/ppt/slides/slide4.xml" Id="R32db92544d804e8d" /><Relationship Type="http://schemas.openxmlformats.org/officeDocument/2006/relationships/slide" Target="/ppt/slides/slide5.xml" Id="Ra31c1834d014481c" /><Relationship Type="http://schemas.openxmlformats.org/officeDocument/2006/relationships/slide" Target="/ppt/slides/slide6.xml" Id="R8c89d01f6f91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71b7448db4b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dcf62905458d" /><Relationship Type="http://schemas.openxmlformats.org/officeDocument/2006/relationships/theme" Target="/ppt/slideMasters/theme/theme1.xml" Id="R799903464d67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ccdcf62905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86010271e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56dc82eee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aa8932857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627344b54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e71918cb44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5ed70f097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