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121c17395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62c37c1714a36"/>
  </p:sldMasterIdLst>
  <p:sldIdLst>
    <p:sldId xmlns:r="http://schemas.openxmlformats.org/officeDocument/2006/relationships" id="256" r:id="R016c4c5991d64caa"/>
    <p:sldId xmlns:r="http://schemas.openxmlformats.org/officeDocument/2006/relationships" id="257" r:id="R7ff0398817854435"/>
    <p:sldId xmlns:r="http://schemas.openxmlformats.org/officeDocument/2006/relationships" id="258" r:id="R66c20dca2c8b4f8a"/>
    <p:sldId xmlns:r="http://schemas.openxmlformats.org/officeDocument/2006/relationships" id="259" r:id="Re869f8aa51464f79"/>
    <p:sldId xmlns:r="http://schemas.openxmlformats.org/officeDocument/2006/relationships" id="260" r:id="R0ecc63d58d564761"/>
    <p:sldId xmlns:r="http://schemas.openxmlformats.org/officeDocument/2006/relationships" id="261" r:id="Ra26e8c36b7cd4334"/>
    <p:sldId xmlns:r="http://schemas.openxmlformats.org/officeDocument/2006/relationships" id="262" r:id="R2fd3954fa2d6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62c37c1714a36" /><Relationship Type="http://schemas.openxmlformats.org/officeDocument/2006/relationships/slide" Target="/ppt/slides/slide1.xml" Id="R016c4c5991d64caa" /><Relationship Type="http://schemas.openxmlformats.org/officeDocument/2006/relationships/slide" Target="/ppt/slides/slide2.xml" Id="R7ff0398817854435" /><Relationship Type="http://schemas.openxmlformats.org/officeDocument/2006/relationships/slide" Target="/ppt/slides/slide3.xml" Id="R66c20dca2c8b4f8a" /><Relationship Type="http://schemas.openxmlformats.org/officeDocument/2006/relationships/slide" Target="/ppt/slides/slide4.xml" Id="Re869f8aa51464f79" /><Relationship Type="http://schemas.openxmlformats.org/officeDocument/2006/relationships/slide" Target="/ppt/slides/slide5.xml" Id="R0ecc63d58d564761" /><Relationship Type="http://schemas.openxmlformats.org/officeDocument/2006/relationships/slide" Target="/ppt/slides/slide6.xml" Id="Ra26e8c36b7cd4334" /><Relationship Type="http://schemas.openxmlformats.org/officeDocument/2006/relationships/slide" Target="/ppt/slides/slide7.xml" Id="R2fd3954fa2d6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0357781c04f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a5fb8cd7b4a35" /><Relationship Type="http://schemas.openxmlformats.org/officeDocument/2006/relationships/theme" Target="/ppt/slideMasters/theme/theme1.xml" Id="R85d08c7258ba4b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a5fb8cd7b4a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840c033d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286e18838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b446c8e80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fa3021f99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f43a43351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16335361a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fb9ff650a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