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2d41bebf4745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199d86f45e44bc"/>
  </p:sldMasterIdLst>
  <p:sldIdLst>
    <p:sldId xmlns:r="http://schemas.openxmlformats.org/officeDocument/2006/relationships" id="256" r:id="Rb6af29ebb7b944c8"/>
    <p:sldId xmlns:r="http://schemas.openxmlformats.org/officeDocument/2006/relationships" id="257" r:id="R4b14414e989b44e0"/>
    <p:sldId xmlns:r="http://schemas.openxmlformats.org/officeDocument/2006/relationships" id="258" r:id="Ra4335c6762b14400"/>
    <p:sldId xmlns:r="http://schemas.openxmlformats.org/officeDocument/2006/relationships" id="259" r:id="R32feddea513946d3"/>
    <p:sldId xmlns:r="http://schemas.openxmlformats.org/officeDocument/2006/relationships" id="260" r:id="R3740e3ebd89e4e36"/>
    <p:sldId xmlns:r="http://schemas.openxmlformats.org/officeDocument/2006/relationships" id="261" r:id="Rd2788790e94e45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199d86f45e44bc" /><Relationship Type="http://schemas.openxmlformats.org/officeDocument/2006/relationships/slide" Target="/ppt/slides/slide1.xml" Id="Rb6af29ebb7b944c8" /><Relationship Type="http://schemas.openxmlformats.org/officeDocument/2006/relationships/slide" Target="/ppt/slides/slide2.xml" Id="R4b14414e989b44e0" /><Relationship Type="http://schemas.openxmlformats.org/officeDocument/2006/relationships/slide" Target="/ppt/slides/slide3.xml" Id="Ra4335c6762b14400" /><Relationship Type="http://schemas.openxmlformats.org/officeDocument/2006/relationships/slide" Target="/ppt/slides/slide4.xml" Id="R32feddea513946d3" /><Relationship Type="http://schemas.openxmlformats.org/officeDocument/2006/relationships/slide" Target="/ppt/slides/slide5.xml" Id="R3740e3ebd89e4e36" /><Relationship Type="http://schemas.openxmlformats.org/officeDocument/2006/relationships/slide" Target="/ppt/slides/slide6.xml" Id="Rd2788790e94e45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0c1bb287d647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8d7f8898a4cba" /><Relationship Type="http://schemas.openxmlformats.org/officeDocument/2006/relationships/theme" Target="/ppt/slideMasters/theme/theme1.xml" Id="Rf05b2d04e75345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c8d7f8898a4c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11e5e0fab40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70cf4a84b4d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a204b8e2947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d8e99757c44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452c385e843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348763c2947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 ENGAN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Formoveien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8260 Innhavet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ingrid.engan@hotmail.com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913 403 274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