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a1a1c536fe4f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bada08e9fe4f72"/>
  </p:sldMasterIdLst>
  <p:sldIdLst>
    <p:sldId xmlns:r="http://schemas.openxmlformats.org/officeDocument/2006/relationships" id="256" r:id="R1acd1875f6f34ac2"/>
    <p:sldId xmlns:r="http://schemas.openxmlformats.org/officeDocument/2006/relationships" id="257" r:id="Rd8e3cf7decfc4372"/>
    <p:sldId xmlns:r="http://schemas.openxmlformats.org/officeDocument/2006/relationships" id="258" r:id="R184fd168db25475c"/>
    <p:sldId xmlns:r="http://schemas.openxmlformats.org/officeDocument/2006/relationships" id="259" r:id="Rbedae343a44f43fb"/>
    <p:sldId xmlns:r="http://schemas.openxmlformats.org/officeDocument/2006/relationships" id="260" r:id="R95f968ea955144d5"/>
    <p:sldId xmlns:r="http://schemas.openxmlformats.org/officeDocument/2006/relationships" id="261" r:id="R9afec96b62154e79"/>
    <p:sldId xmlns:r="http://schemas.openxmlformats.org/officeDocument/2006/relationships" id="262" r:id="R3b87031bb09d43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bada08e9fe4f72" /><Relationship Type="http://schemas.openxmlformats.org/officeDocument/2006/relationships/slide" Target="/ppt/slides/slide1.xml" Id="R1acd1875f6f34ac2" /><Relationship Type="http://schemas.openxmlformats.org/officeDocument/2006/relationships/slide" Target="/ppt/slides/slide2.xml" Id="Rd8e3cf7decfc4372" /><Relationship Type="http://schemas.openxmlformats.org/officeDocument/2006/relationships/slide" Target="/ppt/slides/slide3.xml" Id="R184fd168db25475c" /><Relationship Type="http://schemas.openxmlformats.org/officeDocument/2006/relationships/slide" Target="/ppt/slides/slide4.xml" Id="Rbedae343a44f43fb" /><Relationship Type="http://schemas.openxmlformats.org/officeDocument/2006/relationships/slide" Target="/ppt/slides/slide5.xml" Id="R95f968ea955144d5" /><Relationship Type="http://schemas.openxmlformats.org/officeDocument/2006/relationships/slide" Target="/ppt/slides/slide6.xml" Id="R9afec96b62154e79" /><Relationship Type="http://schemas.openxmlformats.org/officeDocument/2006/relationships/slide" Target="/ppt/slides/slide7.xml" Id="R3b87031bb09d43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a41fd5dd424b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5e55d28d354fd2" /><Relationship Type="http://schemas.openxmlformats.org/officeDocument/2006/relationships/theme" Target="/ppt/slideMasters/theme/theme1.xml" Id="Re7da2caeb71f43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5e55d28d354f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782ff1447747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cb30b8f1e144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9a15380ac845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8fac9e08244b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3c96dbfc3343c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088dbafba7410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654df4458348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ØKOPLAN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ØKOPLAN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ØKOPLAN REGNSKAP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ØKOPLAN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ØKOPLAN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ØKOPLAN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1 756 451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62 387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44 096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685 691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1 186 468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ØKOPLAN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ØKOPLAN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ØKOPLAN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General Birchs gate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0454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59 14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hild@okoplan.as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www.okoplan.as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913 440 846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ØKOPLAN REGNSKAP AS</a:t>
            </a:r>
          </a:p>
        </p:txBody>
      </p:sp>
    </p:spTree>
  </p:cSld>
  <p:clrMapOvr>
    <a:masterClrMapping xmlns:a="http://schemas.openxmlformats.org/drawingml/2006/main"/>
  </p:clrMapOvr>
</p:sld>
</file>