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3b897c078643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3fdff32f57481d"/>
  </p:sldMasterIdLst>
  <p:sldIdLst>
    <p:sldId xmlns:r="http://schemas.openxmlformats.org/officeDocument/2006/relationships" id="256" r:id="R3dcefab1b04c454d"/>
    <p:sldId xmlns:r="http://schemas.openxmlformats.org/officeDocument/2006/relationships" id="257" r:id="Rbd28adcb487746ac"/>
    <p:sldId xmlns:r="http://schemas.openxmlformats.org/officeDocument/2006/relationships" id="258" r:id="Ra0e551c9596c42f4"/>
    <p:sldId xmlns:r="http://schemas.openxmlformats.org/officeDocument/2006/relationships" id="259" r:id="Rb7a7fa4e94974c41"/>
    <p:sldId xmlns:r="http://schemas.openxmlformats.org/officeDocument/2006/relationships" id="260" r:id="Rde337dfe01c94f5a"/>
    <p:sldId xmlns:r="http://schemas.openxmlformats.org/officeDocument/2006/relationships" id="261" r:id="R6b698639ac4e45b4"/>
    <p:sldId xmlns:r="http://schemas.openxmlformats.org/officeDocument/2006/relationships" id="262" r:id="R6c65b0ea32574a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3fdff32f57481d" /><Relationship Type="http://schemas.openxmlformats.org/officeDocument/2006/relationships/slide" Target="/ppt/slides/slide1.xml" Id="R3dcefab1b04c454d" /><Relationship Type="http://schemas.openxmlformats.org/officeDocument/2006/relationships/slide" Target="/ppt/slides/slide2.xml" Id="Rbd28adcb487746ac" /><Relationship Type="http://schemas.openxmlformats.org/officeDocument/2006/relationships/slide" Target="/ppt/slides/slide3.xml" Id="Ra0e551c9596c42f4" /><Relationship Type="http://schemas.openxmlformats.org/officeDocument/2006/relationships/slide" Target="/ppt/slides/slide4.xml" Id="Rb7a7fa4e94974c41" /><Relationship Type="http://schemas.openxmlformats.org/officeDocument/2006/relationships/slide" Target="/ppt/slides/slide5.xml" Id="Rde337dfe01c94f5a" /><Relationship Type="http://schemas.openxmlformats.org/officeDocument/2006/relationships/slide" Target="/ppt/slides/slide6.xml" Id="R6b698639ac4e45b4" /><Relationship Type="http://schemas.openxmlformats.org/officeDocument/2006/relationships/slide" Target="/ppt/slides/slide7.xml" Id="R6c65b0ea32574a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c2e90abcde45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d54b7c1914305" /><Relationship Type="http://schemas.openxmlformats.org/officeDocument/2006/relationships/theme" Target="/ppt/slideMasters/theme/theme1.xml" Id="Ra2f2de48dbb249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ed54b7c19143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ea92140204a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23ab5898245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2893bb72842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a7a22a3584a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a81b235ae4d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e4fce0e094d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ab41dc66545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CASTLE INTERACTIVE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CASTLE INTERACTIVE AS ble etablert [år] og holder til i Nærsnes.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424 079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287 947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1 791 685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3 643 273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BRUNELL HAAKON ESRØD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Baarsrudveien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3478 Nærsnes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haakonbrunell@gmail.com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913 547 713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