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5dbc2dcdd45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482c0978544dc"/>
  </p:sldMasterIdLst>
  <p:sldIdLst>
    <p:sldId xmlns:r="http://schemas.openxmlformats.org/officeDocument/2006/relationships" id="256" r:id="Rb8dbd2132d7d4b6c"/>
    <p:sldId xmlns:r="http://schemas.openxmlformats.org/officeDocument/2006/relationships" id="257" r:id="R5b75638e222740ff"/>
    <p:sldId xmlns:r="http://schemas.openxmlformats.org/officeDocument/2006/relationships" id="258" r:id="R4028e13322dd4ae2"/>
    <p:sldId xmlns:r="http://schemas.openxmlformats.org/officeDocument/2006/relationships" id="259" r:id="R174bc4b1a2e849e2"/>
    <p:sldId xmlns:r="http://schemas.openxmlformats.org/officeDocument/2006/relationships" id="260" r:id="R6aac2cb52af34ce5"/>
    <p:sldId xmlns:r="http://schemas.openxmlformats.org/officeDocument/2006/relationships" id="261" r:id="R6a5afbf5bc0041bd"/>
    <p:sldId xmlns:r="http://schemas.openxmlformats.org/officeDocument/2006/relationships" id="262" r:id="R213cbabb670d49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482c0978544dc" /><Relationship Type="http://schemas.openxmlformats.org/officeDocument/2006/relationships/slide" Target="/ppt/slides/slide1.xml" Id="Rb8dbd2132d7d4b6c" /><Relationship Type="http://schemas.openxmlformats.org/officeDocument/2006/relationships/slide" Target="/ppt/slides/slide2.xml" Id="R5b75638e222740ff" /><Relationship Type="http://schemas.openxmlformats.org/officeDocument/2006/relationships/slide" Target="/ppt/slides/slide3.xml" Id="R4028e13322dd4ae2" /><Relationship Type="http://schemas.openxmlformats.org/officeDocument/2006/relationships/slide" Target="/ppt/slides/slide4.xml" Id="R174bc4b1a2e849e2" /><Relationship Type="http://schemas.openxmlformats.org/officeDocument/2006/relationships/slide" Target="/ppt/slides/slide5.xml" Id="R6aac2cb52af34ce5" /><Relationship Type="http://schemas.openxmlformats.org/officeDocument/2006/relationships/slide" Target="/ppt/slides/slide6.xml" Id="R6a5afbf5bc0041bd" /><Relationship Type="http://schemas.openxmlformats.org/officeDocument/2006/relationships/slide" Target="/ppt/slides/slide7.xml" Id="R213cbabb670d49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a01b51b19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68cbf86984687" /><Relationship Type="http://schemas.openxmlformats.org/officeDocument/2006/relationships/theme" Target="/ppt/slideMasters/theme/theme1.xml" Id="R3e06f2541416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68cbf8698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4d8988d914e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78f18c23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0ca5da2764a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8c8111465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4550c3354c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939c164e94d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f5177376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