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f6413041b345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461756b07144f1"/>
  </p:sldMasterIdLst>
  <p:sldIdLst>
    <p:sldId xmlns:r="http://schemas.openxmlformats.org/officeDocument/2006/relationships" id="256" r:id="R2857875e4c7e4107"/>
    <p:sldId xmlns:r="http://schemas.openxmlformats.org/officeDocument/2006/relationships" id="257" r:id="Ra63288ad384e4ee9"/>
    <p:sldId xmlns:r="http://schemas.openxmlformats.org/officeDocument/2006/relationships" id="258" r:id="R63345054b1184942"/>
    <p:sldId xmlns:r="http://schemas.openxmlformats.org/officeDocument/2006/relationships" id="259" r:id="R6e6a0c70c9ef40aa"/>
    <p:sldId xmlns:r="http://schemas.openxmlformats.org/officeDocument/2006/relationships" id="260" r:id="Rb52bd08b91a04126"/>
    <p:sldId xmlns:r="http://schemas.openxmlformats.org/officeDocument/2006/relationships" id="261" r:id="R7fde452966564a9a"/>
    <p:sldId xmlns:r="http://schemas.openxmlformats.org/officeDocument/2006/relationships" id="262" r:id="R1ad118238c1641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461756b07144f1" /><Relationship Type="http://schemas.openxmlformats.org/officeDocument/2006/relationships/slide" Target="/ppt/slides/slide1.xml" Id="R2857875e4c7e4107" /><Relationship Type="http://schemas.openxmlformats.org/officeDocument/2006/relationships/slide" Target="/ppt/slides/slide2.xml" Id="Ra63288ad384e4ee9" /><Relationship Type="http://schemas.openxmlformats.org/officeDocument/2006/relationships/slide" Target="/ppt/slides/slide3.xml" Id="R63345054b1184942" /><Relationship Type="http://schemas.openxmlformats.org/officeDocument/2006/relationships/slide" Target="/ppt/slides/slide4.xml" Id="R6e6a0c70c9ef40aa" /><Relationship Type="http://schemas.openxmlformats.org/officeDocument/2006/relationships/slide" Target="/ppt/slides/slide5.xml" Id="Rb52bd08b91a04126" /><Relationship Type="http://schemas.openxmlformats.org/officeDocument/2006/relationships/slide" Target="/ppt/slides/slide6.xml" Id="R7fde452966564a9a" /><Relationship Type="http://schemas.openxmlformats.org/officeDocument/2006/relationships/slide" Target="/ppt/slides/slide7.xml" Id="R1ad118238c1641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e32c5812be46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669d2fb79457f" /><Relationship Type="http://schemas.openxmlformats.org/officeDocument/2006/relationships/theme" Target="/ppt/slideMasters/theme/theme1.xml" Id="R5678ec69193a48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8669d2fb7945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af9b678e04c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b91b9b7344d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aaa055a7d42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9dcdd19844f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233aad58f45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23430564d43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8e1ad17a747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HAUGALAND TAKST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HAUGALAND TAKST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145 695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−140 329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−140 329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187 412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230 615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HALLQUIST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HALLQUIST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Årabrotsvegen 19D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www.haugalandtakst.no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913 625 501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TAKST AS</a:t>
            </a:r>
          </a:p>
        </p:txBody>
      </p:sp>
    </p:spTree>
  </p:cSld>
  <p:clrMapOvr>
    <a:masterClrMapping xmlns:a="http://schemas.openxmlformats.org/drawingml/2006/main"/>
  </p:clrMapOvr>
</p:sld>
</file>