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44f85b035e48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f28e22453476a"/>
  </p:sldMasterIdLst>
  <p:sldIdLst>
    <p:sldId xmlns:r="http://schemas.openxmlformats.org/officeDocument/2006/relationships" id="256" r:id="Rdc84090780ca47d0"/>
    <p:sldId xmlns:r="http://schemas.openxmlformats.org/officeDocument/2006/relationships" id="257" r:id="Rddee0162c0a84749"/>
    <p:sldId xmlns:r="http://schemas.openxmlformats.org/officeDocument/2006/relationships" id="258" r:id="R847b858b8fec4744"/>
    <p:sldId xmlns:r="http://schemas.openxmlformats.org/officeDocument/2006/relationships" id="259" r:id="Ra609865bb56d4dfd"/>
    <p:sldId xmlns:r="http://schemas.openxmlformats.org/officeDocument/2006/relationships" id="260" r:id="R53e0a10bd4874be7"/>
    <p:sldId xmlns:r="http://schemas.openxmlformats.org/officeDocument/2006/relationships" id="261" r:id="R3fc963bdc7064a5b"/>
    <p:sldId xmlns:r="http://schemas.openxmlformats.org/officeDocument/2006/relationships" id="262" r:id="Rfb1ee151a93542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f28e22453476a" /><Relationship Type="http://schemas.openxmlformats.org/officeDocument/2006/relationships/slide" Target="/ppt/slides/slide1.xml" Id="Rdc84090780ca47d0" /><Relationship Type="http://schemas.openxmlformats.org/officeDocument/2006/relationships/slide" Target="/ppt/slides/slide2.xml" Id="Rddee0162c0a84749" /><Relationship Type="http://schemas.openxmlformats.org/officeDocument/2006/relationships/slide" Target="/ppt/slides/slide3.xml" Id="R847b858b8fec4744" /><Relationship Type="http://schemas.openxmlformats.org/officeDocument/2006/relationships/slide" Target="/ppt/slides/slide4.xml" Id="Ra609865bb56d4dfd" /><Relationship Type="http://schemas.openxmlformats.org/officeDocument/2006/relationships/slide" Target="/ppt/slides/slide5.xml" Id="R53e0a10bd4874be7" /><Relationship Type="http://schemas.openxmlformats.org/officeDocument/2006/relationships/slide" Target="/ppt/slides/slide6.xml" Id="R3fc963bdc7064a5b" /><Relationship Type="http://schemas.openxmlformats.org/officeDocument/2006/relationships/slide" Target="/ppt/slides/slide7.xml" Id="Rfb1ee151a93542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70fe88030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5ff6cc2ee4b2c" /><Relationship Type="http://schemas.openxmlformats.org/officeDocument/2006/relationships/theme" Target="/ppt/slideMasters/theme/theme1.xml" Id="R3094bf449ecb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35ff6cc2ee4b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368eee015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2a636d957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a3590ed5649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69292e0ea4b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33aeb758e45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739d3924b4e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09abb8e6241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ORTEN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ORTEN EIENDOM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ORTEN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Riksfjordvegen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17 44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btort@online.no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