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41bb645af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28cccc1527446a"/>
  </p:sldMasterIdLst>
  <p:sldIdLst>
    <p:sldId xmlns:r="http://schemas.openxmlformats.org/officeDocument/2006/relationships" id="256" r:id="R2771ac510f33415e"/>
    <p:sldId xmlns:r="http://schemas.openxmlformats.org/officeDocument/2006/relationships" id="257" r:id="R8aa149bbfe4f4475"/>
    <p:sldId xmlns:r="http://schemas.openxmlformats.org/officeDocument/2006/relationships" id="258" r:id="Rea31767e99304aec"/>
    <p:sldId xmlns:r="http://schemas.openxmlformats.org/officeDocument/2006/relationships" id="259" r:id="Rcca49ab0ea094644"/>
    <p:sldId xmlns:r="http://schemas.openxmlformats.org/officeDocument/2006/relationships" id="260" r:id="R653c7d785b764997"/>
    <p:sldId xmlns:r="http://schemas.openxmlformats.org/officeDocument/2006/relationships" id="261" r:id="R9186d3058bbd420f"/>
    <p:sldId xmlns:r="http://schemas.openxmlformats.org/officeDocument/2006/relationships" id="262" r:id="Rccb6cff992d8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8cccc1527446a" /><Relationship Type="http://schemas.openxmlformats.org/officeDocument/2006/relationships/slide" Target="/ppt/slides/slide1.xml" Id="R2771ac510f33415e" /><Relationship Type="http://schemas.openxmlformats.org/officeDocument/2006/relationships/slide" Target="/ppt/slides/slide2.xml" Id="R8aa149bbfe4f4475" /><Relationship Type="http://schemas.openxmlformats.org/officeDocument/2006/relationships/slide" Target="/ppt/slides/slide3.xml" Id="Rea31767e99304aec" /><Relationship Type="http://schemas.openxmlformats.org/officeDocument/2006/relationships/slide" Target="/ppt/slides/slide4.xml" Id="Rcca49ab0ea094644" /><Relationship Type="http://schemas.openxmlformats.org/officeDocument/2006/relationships/slide" Target="/ppt/slides/slide5.xml" Id="R653c7d785b764997" /><Relationship Type="http://schemas.openxmlformats.org/officeDocument/2006/relationships/slide" Target="/ppt/slides/slide6.xml" Id="R9186d3058bbd420f" /><Relationship Type="http://schemas.openxmlformats.org/officeDocument/2006/relationships/slide" Target="/ppt/slides/slide7.xml" Id="Rccb6cff992d8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19d1d473849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6730bf52f493c" /><Relationship Type="http://schemas.openxmlformats.org/officeDocument/2006/relationships/theme" Target="/ppt/slideMasters/theme/theme1.xml" Id="R496aa9cff6e4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6730bf52f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7162bd93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d0ddbe53b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f5c4e319c49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4084b571144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9425b003c4f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3ccc246b94d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6d0481c6c42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