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e1dcb08c5d41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53fcac47ca4d8a"/>
  </p:sldMasterIdLst>
  <p:sldIdLst>
    <p:sldId xmlns:r="http://schemas.openxmlformats.org/officeDocument/2006/relationships" id="256" r:id="Re67138ed50b84544"/>
    <p:sldId xmlns:r="http://schemas.openxmlformats.org/officeDocument/2006/relationships" id="257" r:id="R4730b992bfe945d3"/>
    <p:sldId xmlns:r="http://schemas.openxmlformats.org/officeDocument/2006/relationships" id="258" r:id="Rcdaab113ca0f40f6"/>
    <p:sldId xmlns:r="http://schemas.openxmlformats.org/officeDocument/2006/relationships" id="259" r:id="Rfc65f6b352e0456e"/>
    <p:sldId xmlns:r="http://schemas.openxmlformats.org/officeDocument/2006/relationships" id="260" r:id="R824dcb4d97314a35"/>
    <p:sldId xmlns:r="http://schemas.openxmlformats.org/officeDocument/2006/relationships" id="261" r:id="R4607f18b43134674"/>
    <p:sldId xmlns:r="http://schemas.openxmlformats.org/officeDocument/2006/relationships" id="262" r:id="R734b855afa114e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53fcac47ca4d8a" /><Relationship Type="http://schemas.openxmlformats.org/officeDocument/2006/relationships/slide" Target="/ppt/slides/slide1.xml" Id="Re67138ed50b84544" /><Relationship Type="http://schemas.openxmlformats.org/officeDocument/2006/relationships/slide" Target="/ppt/slides/slide2.xml" Id="R4730b992bfe945d3" /><Relationship Type="http://schemas.openxmlformats.org/officeDocument/2006/relationships/slide" Target="/ppt/slides/slide3.xml" Id="Rcdaab113ca0f40f6" /><Relationship Type="http://schemas.openxmlformats.org/officeDocument/2006/relationships/slide" Target="/ppt/slides/slide4.xml" Id="Rfc65f6b352e0456e" /><Relationship Type="http://schemas.openxmlformats.org/officeDocument/2006/relationships/slide" Target="/ppt/slides/slide5.xml" Id="R824dcb4d97314a35" /><Relationship Type="http://schemas.openxmlformats.org/officeDocument/2006/relationships/slide" Target="/ppt/slides/slide6.xml" Id="R4607f18b43134674" /><Relationship Type="http://schemas.openxmlformats.org/officeDocument/2006/relationships/slide" Target="/ppt/slides/slide7.xml" Id="R734b855afa114e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88528234943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ff430e8ab4565" /><Relationship Type="http://schemas.openxmlformats.org/officeDocument/2006/relationships/theme" Target="/ppt/slideMasters/theme/theme1.xml" Id="Rdc32e661680c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6ff430e8ab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ed6fd9a9240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5e9160bc48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2e272201e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534ef5cea48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2324d848f49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b06603ba74c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1ccd66a16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 HOLDING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−2 438 765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53 564 092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145 758 352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161 643 076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GURINE AS  –  69,5 %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VD EIENDOM VARTDAL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BUR HOLDING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EIENDOMSELSKAPET GENUS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913 640 314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BUR HOLDING AS</a:t>
            </a:r>
          </a:p>
        </p:txBody>
      </p:sp>
    </p:spTree>
  </p:cSld>
  <p:clrMapOvr>
    <a:masterClrMapping xmlns:a="http://schemas.openxmlformats.org/drawingml/2006/main"/>
  </p:clrMapOvr>
</p:sld>
</file>