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63520c9fd4f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702b205eff4163"/>
  </p:sldMasterIdLst>
  <p:sldIdLst>
    <p:sldId xmlns:r="http://schemas.openxmlformats.org/officeDocument/2006/relationships" id="256" r:id="R8d6929fb9a4d40d3"/>
    <p:sldId xmlns:r="http://schemas.openxmlformats.org/officeDocument/2006/relationships" id="257" r:id="R00981e0fed7a4d21"/>
    <p:sldId xmlns:r="http://schemas.openxmlformats.org/officeDocument/2006/relationships" id="258" r:id="R0ba42cf1df904b1a"/>
    <p:sldId xmlns:r="http://schemas.openxmlformats.org/officeDocument/2006/relationships" id="259" r:id="R3b7cb09c15a14828"/>
    <p:sldId xmlns:r="http://schemas.openxmlformats.org/officeDocument/2006/relationships" id="260" r:id="R92a06cc98f784064"/>
    <p:sldId xmlns:r="http://schemas.openxmlformats.org/officeDocument/2006/relationships" id="261" r:id="Rd7c5bcacd619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02b205eff4163" /><Relationship Type="http://schemas.openxmlformats.org/officeDocument/2006/relationships/slide" Target="/ppt/slides/slide1.xml" Id="R8d6929fb9a4d40d3" /><Relationship Type="http://schemas.openxmlformats.org/officeDocument/2006/relationships/slide" Target="/ppt/slides/slide2.xml" Id="R00981e0fed7a4d21" /><Relationship Type="http://schemas.openxmlformats.org/officeDocument/2006/relationships/slide" Target="/ppt/slides/slide3.xml" Id="R0ba42cf1df904b1a" /><Relationship Type="http://schemas.openxmlformats.org/officeDocument/2006/relationships/slide" Target="/ppt/slides/slide4.xml" Id="R3b7cb09c15a14828" /><Relationship Type="http://schemas.openxmlformats.org/officeDocument/2006/relationships/slide" Target="/ppt/slides/slide5.xml" Id="R92a06cc98f784064" /><Relationship Type="http://schemas.openxmlformats.org/officeDocument/2006/relationships/slide" Target="/ppt/slides/slide6.xml" Id="Rd7c5bcacd619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6db760ecc4e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bfc66134640ba" /><Relationship Type="http://schemas.openxmlformats.org/officeDocument/2006/relationships/theme" Target="/ppt/slideMasters/theme/theme1.xml" Id="R87eaa7ab55f142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fbfc66134640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6590b17394e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828c3afdf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c014740a34f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157a71d7f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21e8591b44e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38080fb1642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OTIGA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OTIGA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OTIGA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OTIGA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OTIGA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OTIGA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2 498 011 000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−65 573 000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−172 032 000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−367 834 000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939 673 000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OTIGA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Grensen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913 664 949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OTIGA GROUP AS</a:t>
            </a:r>
          </a:p>
        </p:txBody>
      </p:sp>
    </p:spTree>
  </p:cSld>
  <p:clrMapOvr>
    <a:masterClrMapping xmlns:a="http://schemas.openxmlformats.org/drawingml/2006/main"/>
  </p:clrMapOvr>
</p:sld>
</file>