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94c068b2e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c039a4f914153"/>
  </p:sldMasterIdLst>
  <p:sldIdLst>
    <p:sldId xmlns:r="http://schemas.openxmlformats.org/officeDocument/2006/relationships" id="256" r:id="Rbfd7d144097642e0"/>
    <p:sldId xmlns:r="http://schemas.openxmlformats.org/officeDocument/2006/relationships" id="257" r:id="Rf142f96ec4ba44f7"/>
    <p:sldId xmlns:r="http://schemas.openxmlformats.org/officeDocument/2006/relationships" id="258" r:id="R0be3076da75e4b7e"/>
    <p:sldId xmlns:r="http://schemas.openxmlformats.org/officeDocument/2006/relationships" id="259" r:id="R95335f96fdd04866"/>
    <p:sldId xmlns:r="http://schemas.openxmlformats.org/officeDocument/2006/relationships" id="260" r:id="Rccf155e42826446d"/>
    <p:sldId xmlns:r="http://schemas.openxmlformats.org/officeDocument/2006/relationships" id="261" r:id="Re97be4aeb6344077"/>
    <p:sldId xmlns:r="http://schemas.openxmlformats.org/officeDocument/2006/relationships" id="262" r:id="Rd2545e7dd3934e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c039a4f914153" /><Relationship Type="http://schemas.openxmlformats.org/officeDocument/2006/relationships/slide" Target="/ppt/slides/slide1.xml" Id="Rbfd7d144097642e0" /><Relationship Type="http://schemas.openxmlformats.org/officeDocument/2006/relationships/slide" Target="/ppt/slides/slide2.xml" Id="Rf142f96ec4ba44f7" /><Relationship Type="http://schemas.openxmlformats.org/officeDocument/2006/relationships/slide" Target="/ppt/slides/slide3.xml" Id="R0be3076da75e4b7e" /><Relationship Type="http://schemas.openxmlformats.org/officeDocument/2006/relationships/slide" Target="/ppt/slides/slide4.xml" Id="R95335f96fdd04866" /><Relationship Type="http://schemas.openxmlformats.org/officeDocument/2006/relationships/slide" Target="/ppt/slides/slide5.xml" Id="Rccf155e42826446d" /><Relationship Type="http://schemas.openxmlformats.org/officeDocument/2006/relationships/slide" Target="/ppt/slides/slide6.xml" Id="Re97be4aeb6344077" /><Relationship Type="http://schemas.openxmlformats.org/officeDocument/2006/relationships/slide" Target="/ppt/slides/slide7.xml" Id="Rd2545e7dd3934e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74c547dff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d3ef1e1904415" /><Relationship Type="http://schemas.openxmlformats.org/officeDocument/2006/relationships/theme" Target="/ppt/slideMasters/theme/theme1.xml" Id="R0c1f9869d2f549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5d3ef1e19044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9a9b80db943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57b143f8740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764ca9ab4b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2f7c4c9584e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de5bb32ad42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6a477360742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b1ad03bd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HERMANN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−588 329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40 686 013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39 029 849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44 895 145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HERMANN ERLING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913 775 821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HERMANN HOLDING AS</a:t>
            </a:r>
          </a:p>
        </p:txBody>
      </p:sp>
    </p:spTree>
  </p:cSld>
  <p:clrMapOvr>
    <a:masterClrMapping xmlns:a="http://schemas.openxmlformats.org/drawingml/2006/main"/>
  </p:clrMapOvr>
</p:sld>
</file>