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1c0067156f4a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5c26989b6b46f5"/>
  </p:sldMasterIdLst>
  <p:sldIdLst>
    <p:sldId xmlns:r="http://schemas.openxmlformats.org/officeDocument/2006/relationships" id="256" r:id="R464e1f66739142db"/>
    <p:sldId xmlns:r="http://schemas.openxmlformats.org/officeDocument/2006/relationships" id="257" r:id="R74e900a675a54314"/>
    <p:sldId xmlns:r="http://schemas.openxmlformats.org/officeDocument/2006/relationships" id="258" r:id="Rce4e18f380a74b0b"/>
    <p:sldId xmlns:r="http://schemas.openxmlformats.org/officeDocument/2006/relationships" id="259" r:id="R0a3e2e6638ad4355"/>
    <p:sldId xmlns:r="http://schemas.openxmlformats.org/officeDocument/2006/relationships" id="260" r:id="Ref98007dce4c4280"/>
    <p:sldId xmlns:r="http://schemas.openxmlformats.org/officeDocument/2006/relationships" id="261" r:id="R408577952b824b7e"/>
    <p:sldId xmlns:r="http://schemas.openxmlformats.org/officeDocument/2006/relationships" id="262" r:id="Rdd502fa0e27941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c26989b6b46f5" /><Relationship Type="http://schemas.openxmlformats.org/officeDocument/2006/relationships/slide" Target="/ppt/slides/slide1.xml" Id="R464e1f66739142db" /><Relationship Type="http://schemas.openxmlformats.org/officeDocument/2006/relationships/slide" Target="/ppt/slides/slide2.xml" Id="R74e900a675a54314" /><Relationship Type="http://schemas.openxmlformats.org/officeDocument/2006/relationships/slide" Target="/ppt/slides/slide3.xml" Id="Rce4e18f380a74b0b" /><Relationship Type="http://schemas.openxmlformats.org/officeDocument/2006/relationships/slide" Target="/ppt/slides/slide4.xml" Id="R0a3e2e6638ad4355" /><Relationship Type="http://schemas.openxmlformats.org/officeDocument/2006/relationships/slide" Target="/ppt/slides/slide5.xml" Id="Ref98007dce4c4280" /><Relationship Type="http://schemas.openxmlformats.org/officeDocument/2006/relationships/slide" Target="/ppt/slides/slide6.xml" Id="R408577952b824b7e" /><Relationship Type="http://schemas.openxmlformats.org/officeDocument/2006/relationships/slide" Target="/ppt/slides/slide7.xml" Id="Rdd502fa0e27941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21e18bbf648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26ed2e6004c4d" /><Relationship Type="http://schemas.openxmlformats.org/officeDocument/2006/relationships/theme" Target="/ppt/slideMasters/theme/theme1.xml" Id="Ra19a5319b8ad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26ed2e6004c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8d25c356b4a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bd1c48d0c42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0a143bc9447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10d4b4ac544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40f9da3a34e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efb92408546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4f707d8a34e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KUNSTKOMPETANSE / ART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KUNSTKOMPETANSE / ART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2 082 689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nsorlie@gmail.com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