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20090b0cd640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03c0a6371a4661"/>
  </p:sldMasterIdLst>
  <p:sldIdLst>
    <p:sldId xmlns:r="http://schemas.openxmlformats.org/officeDocument/2006/relationships" id="256" r:id="R8c654b3c2b434e35"/>
    <p:sldId xmlns:r="http://schemas.openxmlformats.org/officeDocument/2006/relationships" id="257" r:id="R808d17af5a154990"/>
    <p:sldId xmlns:r="http://schemas.openxmlformats.org/officeDocument/2006/relationships" id="258" r:id="R1c3f7b4bb8834454"/>
    <p:sldId xmlns:r="http://schemas.openxmlformats.org/officeDocument/2006/relationships" id="259" r:id="R67b7b635d7d54f79"/>
    <p:sldId xmlns:r="http://schemas.openxmlformats.org/officeDocument/2006/relationships" id="260" r:id="Rec3536976bce490b"/>
    <p:sldId xmlns:r="http://schemas.openxmlformats.org/officeDocument/2006/relationships" id="261" r:id="R1e7d674126704efc"/>
    <p:sldId xmlns:r="http://schemas.openxmlformats.org/officeDocument/2006/relationships" id="262" r:id="R831acae2448248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03c0a6371a4661" /><Relationship Type="http://schemas.openxmlformats.org/officeDocument/2006/relationships/slide" Target="/ppt/slides/slide1.xml" Id="R8c654b3c2b434e35" /><Relationship Type="http://schemas.openxmlformats.org/officeDocument/2006/relationships/slide" Target="/ppt/slides/slide2.xml" Id="R808d17af5a154990" /><Relationship Type="http://schemas.openxmlformats.org/officeDocument/2006/relationships/slide" Target="/ppt/slides/slide3.xml" Id="R1c3f7b4bb8834454" /><Relationship Type="http://schemas.openxmlformats.org/officeDocument/2006/relationships/slide" Target="/ppt/slides/slide4.xml" Id="R67b7b635d7d54f79" /><Relationship Type="http://schemas.openxmlformats.org/officeDocument/2006/relationships/slide" Target="/ppt/slides/slide5.xml" Id="Rec3536976bce490b" /><Relationship Type="http://schemas.openxmlformats.org/officeDocument/2006/relationships/slide" Target="/ppt/slides/slide6.xml" Id="R1e7d674126704efc" /><Relationship Type="http://schemas.openxmlformats.org/officeDocument/2006/relationships/slide" Target="/ppt/slides/slide7.xml" Id="R831acae2448248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ecaf8b8b940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140e807d0408e" /><Relationship Type="http://schemas.openxmlformats.org/officeDocument/2006/relationships/theme" Target="/ppt/slideMasters/theme/theme1.xml" Id="Rfdc25e6a20184e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1140e807d040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93ec89c9d43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ec57246914e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ca4acc97240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ff463eee04c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ea664099e49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b66ba5aaf4e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f1a4c1238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SALONG MARIA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SALONG MARIA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201 460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MARIA GJERTSEN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913 877 950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SALONG MARIA AS</a:t>
            </a:r>
          </a:p>
        </p:txBody>
      </p:sp>
    </p:spTree>
  </p:cSld>
  <p:clrMapOvr>
    <a:masterClrMapping xmlns:a="http://schemas.openxmlformats.org/drawingml/2006/main"/>
  </p:clrMapOvr>
</p:sld>
</file>