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f3d65e6de843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9ce717e6de4760"/>
  </p:sldMasterIdLst>
  <p:sldIdLst>
    <p:sldId xmlns:r="http://schemas.openxmlformats.org/officeDocument/2006/relationships" id="256" r:id="Rb49aaff0bc83450d"/>
    <p:sldId xmlns:r="http://schemas.openxmlformats.org/officeDocument/2006/relationships" id="257" r:id="Rc9e1d33911584894"/>
    <p:sldId xmlns:r="http://schemas.openxmlformats.org/officeDocument/2006/relationships" id="258" r:id="R7ad4abfc7ebd4954"/>
    <p:sldId xmlns:r="http://schemas.openxmlformats.org/officeDocument/2006/relationships" id="259" r:id="Red53d362df394bc3"/>
    <p:sldId xmlns:r="http://schemas.openxmlformats.org/officeDocument/2006/relationships" id="260" r:id="R8685235666ef4827"/>
    <p:sldId xmlns:r="http://schemas.openxmlformats.org/officeDocument/2006/relationships" id="261" r:id="Reebe99586a2945bf"/>
    <p:sldId xmlns:r="http://schemas.openxmlformats.org/officeDocument/2006/relationships" id="262" r:id="R93d9ff49d4d044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ce717e6de4760" /><Relationship Type="http://schemas.openxmlformats.org/officeDocument/2006/relationships/slide" Target="/ppt/slides/slide1.xml" Id="Rb49aaff0bc83450d" /><Relationship Type="http://schemas.openxmlformats.org/officeDocument/2006/relationships/slide" Target="/ppt/slides/slide2.xml" Id="Rc9e1d33911584894" /><Relationship Type="http://schemas.openxmlformats.org/officeDocument/2006/relationships/slide" Target="/ppt/slides/slide3.xml" Id="R7ad4abfc7ebd4954" /><Relationship Type="http://schemas.openxmlformats.org/officeDocument/2006/relationships/slide" Target="/ppt/slides/slide4.xml" Id="Red53d362df394bc3" /><Relationship Type="http://schemas.openxmlformats.org/officeDocument/2006/relationships/slide" Target="/ppt/slides/slide5.xml" Id="R8685235666ef4827" /><Relationship Type="http://schemas.openxmlformats.org/officeDocument/2006/relationships/slide" Target="/ppt/slides/slide6.xml" Id="Reebe99586a2945bf" /><Relationship Type="http://schemas.openxmlformats.org/officeDocument/2006/relationships/slide" Target="/ppt/slides/slide7.xml" Id="R93d9ff49d4d044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78a1961f445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d8745028040f4" /><Relationship Type="http://schemas.openxmlformats.org/officeDocument/2006/relationships/theme" Target="/ppt/slideMasters/theme/theme1.xml" Id="Re509067118894e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5d8745028040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14b2e3b3e47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cc2ee1cbf44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c2ad2ff034c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85db8b4b54f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fbf6150314b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210e08cbf41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1272ab62c4f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CETH AS ble etablert [år] og holder til i Gjerdsvika.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1 243 915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1 346 937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1 598 230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SVEND SLETTEVOLL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Dekkevegen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6083 Gjerdsvika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02 76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magnar@slettevoll.us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913 880 021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