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9391dbf0954d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22d9ee3c21407d"/>
  </p:sldMasterIdLst>
  <p:sldIdLst>
    <p:sldId xmlns:r="http://schemas.openxmlformats.org/officeDocument/2006/relationships" id="256" r:id="R29d62635a6314917"/>
    <p:sldId xmlns:r="http://schemas.openxmlformats.org/officeDocument/2006/relationships" id="257" r:id="R294a2d2b7dfa4683"/>
    <p:sldId xmlns:r="http://schemas.openxmlformats.org/officeDocument/2006/relationships" id="258" r:id="R628546d1514a4c55"/>
    <p:sldId xmlns:r="http://schemas.openxmlformats.org/officeDocument/2006/relationships" id="259" r:id="R0d8c077437544c02"/>
    <p:sldId xmlns:r="http://schemas.openxmlformats.org/officeDocument/2006/relationships" id="260" r:id="Rfe97333b962d452b"/>
    <p:sldId xmlns:r="http://schemas.openxmlformats.org/officeDocument/2006/relationships" id="261" r:id="R4cae2551cd5343a1"/>
    <p:sldId xmlns:r="http://schemas.openxmlformats.org/officeDocument/2006/relationships" id="262" r:id="R2a7fc1c5f0c04c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22d9ee3c21407d" /><Relationship Type="http://schemas.openxmlformats.org/officeDocument/2006/relationships/slide" Target="/ppt/slides/slide1.xml" Id="R29d62635a6314917" /><Relationship Type="http://schemas.openxmlformats.org/officeDocument/2006/relationships/slide" Target="/ppt/slides/slide2.xml" Id="R294a2d2b7dfa4683" /><Relationship Type="http://schemas.openxmlformats.org/officeDocument/2006/relationships/slide" Target="/ppt/slides/slide3.xml" Id="R628546d1514a4c55" /><Relationship Type="http://schemas.openxmlformats.org/officeDocument/2006/relationships/slide" Target="/ppt/slides/slide4.xml" Id="R0d8c077437544c02" /><Relationship Type="http://schemas.openxmlformats.org/officeDocument/2006/relationships/slide" Target="/ppt/slides/slide5.xml" Id="Rfe97333b962d452b" /><Relationship Type="http://schemas.openxmlformats.org/officeDocument/2006/relationships/slide" Target="/ppt/slides/slide6.xml" Id="R4cae2551cd5343a1" /><Relationship Type="http://schemas.openxmlformats.org/officeDocument/2006/relationships/slide" Target="/ppt/slides/slide7.xml" Id="R2a7fc1c5f0c04c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476292fb104f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499df2da34974" /><Relationship Type="http://schemas.openxmlformats.org/officeDocument/2006/relationships/theme" Target="/ppt/slideMasters/theme/theme1.xml" Id="R84c05077be1f46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3499df2da349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cf4df9d3744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992536b8645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285b40e6c46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d74de325544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3575664304b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1967c06154a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b044f11224f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NIMLAS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NIMLAS NORWAY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65 125 288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−17 937 926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37 995 915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805 146 233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2 270 681 793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NIMLAS NORWAY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Kjellstadveien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3402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913 951 069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NIMLAS NORWAY AS</a:t>
            </a:r>
          </a:p>
        </p:txBody>
      </p:sp>
    </p:spTree>
  </p:cSld>
  <p:clrMapOvr>
    <a:masterClrMapping xmlns:a="http://schemas.openxmlformats.org/drawingml/2006/main"/>
  </p:clrMapOvr>
</p:sld>
</file>