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b6703911c40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e504ed2cb4637"/>
  </p:sldMasterIdLst>
  <p:sldIdLst>
    <p:sldId xmlns:r="http://schemas.openxmlformats.org/officeDocument/2006/relationships" id="256" r:id="Redd0c846870346c0"/>
    <p:sldId xmlns:r="http://schemas.openxmlformats.org/officeDocument/2006/relationships" id="257" r:id="R5f8b21998851406e"/>
    <p:sldId xmlns:r="http://schemas.openxmlformats.org/officeDocument/2006/relationships" id="258" r:id="R25c9b253c50f4aa5"/>
    <p:sldId xmlns:r="http://schemas.openxmlformats.org/officeDocument/2006/relationships" id="259" r:id="R68731e5eb1704e27"/>
    <p:sldId xmlns:r="http://schemas.openxmlformats.org/officeDocument/2006/relationships" id="260" r:id="R2404044e397e4d7b"/>
    <p:sldId xmlns:r="http://schemas.openxmlformats.org/officeDocument/2006/relationships" id="261" r:id="Rb966253fb9f94bac"/>
    <p:sldId xmlns:r="http://schemas.openxmlformats.org/officeDocument/2006/relationships" id="262" r:id="R598bb283a18c4a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e504ed2cb4637" /><Relationship Type="http://schemas.openxmlformats.org/officeDocument/2006/relationships/slide" Target="/ppt/slides/slide1.xml" Id="Redd0c846870346c0" /><Relationship Type="http://schemas.openxmlformats.org/officeDocument/2006/relationships/slide" Target="/ppt/slides/slide2.xml" Id="R5f8b21998851406e" /><Relationship Type="http://schemas.openxmlformats.org/officeDocument/2006/relationships/slide" Target="/ppt/slides/slide3.xml" Id="R25c9b253c50f4aa5" /><Relationship Type="http://schemas.openxmlformats.org/officeDocument/2006/relationships/slide" Target="/ppt/slides/slide4.xml" Id="R68731e5eb1704e27" /><Relationship Type="http://schemas.openxmlformats.org/officeDocument/2006/relationships/slide" Target="/ppt/slides/slide5.xml" Id="R2404044e397e4d7b" /><Relationship Type="http://schemas.openxmlformats.org/officeDocument/2006/relationships/slide" Target="/ppt/slides/slide6.xml" Id="Rb966253fb9f94bac" /><Relationship Type="http://schemas.openxmlformats.org/officeDocument/2006/relationships/slide" Target="/ppt/slides/slide7.xml" Id="R598bb283a18c4a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2d1ee3288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f475c45434c8f" /><Relationship Type="http://schemas.openxmlformats.org/officeDocument/2006/relationships/theme" Target="/ppt/slideMasters/theme/theme1.xml" Id="R0c2821a5296747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1f475c45434c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06e75256942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7602d09cb43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12946f67c45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9434c11474d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ea02df4ce4e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65f9c387c4b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5f518b1014f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