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d9a0f4dcb040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f74ac1a2f84148"/>
  </p:sldMasterIdLst>
  <p:sldIdLst>
    <p:sldId xmlns:r="http://schemas.openxmlformats.org/officeDocument/2006/relationships" id="256" r:id="Rf8e5a8dbbfbd4380"/>
    <p:sldId xmlns:r="http://schemas.openxmlformats.org/officeDocument/2006/relationships" id="257" r:id="R4035469871624444"/>
    <p:sldId xmlns:r="http://schemas.openxmlformats.org/officeDocument/2006/relationships" id="258" r:id="R6baa69948e7c4fb1"/>
    <p:sldId xmlns:r="http://schemas.openxmlformats.org/officeDocument/2006/relationships" id="259" r:id="Ra9238f449edd4db7"/>
    <p:sldId xmlns:r="http://schemas.openxmlformats.org/officeDocument/2006/relationships" id="260" r:id="R668a7a92a7e34084"/>
    <p:sldId xmlns:r="http://schemas.openxmlformats.org/officeDocument/2006/relationships" id="261" r:id="Rba03a6683269414d"/>
    <p:sldId xmlns:r="http://schemas.openxmlformats.org/officeDocument/2006/relationships" id="262" r:id="Rf8733e6c6c8e40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f74ac1a2f84148" /><Relationship Type="http://schemas.openxmlformats.org/officeDocument/2006/relationships/slide" Target="/ppt/slides/slide1.xml" Id="Rf8e5a8dbbfbd4380" /><Relationship Type="http://schemas.openxmlformats.org/officeDocument/2006/relationships/slide" Target="/ppt/slides/slide2.xml" Id="R4035469871624444" /><Relationship Type="http://schemas.openxmlformats.org/officeDocument/2006/relationships/slide" Target="/ppt/slides/slide3.xml" Id="R6baa69948e7c4fb1" /><Relationship Type="http://schemas.openxmlformats.org/officeDocument/2006/relationships/slide" Target="/ppt/slides/slide4.xml" Id="Ra9238f449edd4db7" /><Relationship Type="http://schemas.openxmlformats.org/officeDocument/2006/relationships/slide" Target="/ppt/slides/slide5.xml" Id="R668a7a92a7e34084" /><Relationship Type="http://schemas.openxmlformats.org/officeDocument/2006/relationships/slide" Target="/ppt/slides/slide6.xml" Id="Rba03a6683269414d" /><Relationship Type="http://schemas.openxmlformats.org/officeDocument/2006/relationships/slide" Target="/ppt/slides/slide7.xml" Id="Rf8733e6c6c8e40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26706ffcd74d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bfd5389c84c04" /><Relationship Type="http://schemas.openxmlformats.org/officeDocument/2006/relationships/theme" Target="/ppt/slideMasters/theme/theme1.xml" Id="R1f91de6a91284f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cbfd5389c84c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0c94713fa4d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8c597c0f74a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79e126ee446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dffb6d16148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c67b4b2794a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caebe7cd84a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7f3ca22194b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ISIPISI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ISIPISI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14 658 619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THOR ANDREW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KRANGAZ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MORTEN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Frederik Stangs gate 14E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913 962 621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