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d1ca0ad6c342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00aa8166524fd9"/>
  </p:sldMasterIdLst>
  <p:sldIdLst>
    <p:sldId xmlns:r="http://schemas.openxmlformats.org/officeDocument/2006/relationships" id="256" r:id="Rb4896557e22a4954"/>
    <p:sldId xmlns:r="http://schemas.openxmlformats.org/officeDocument/2006/relationships" id="257" r:id="Rcdedfd37deb84e6c"/>
    <p:sldId xmlns:r="http://schemas.openxmlformats.org/officeDocument/2006/relationships" id="258" r:id="Rc38202b94da345c9"/>
    <p:sldId xmlns:r="http://schemas.openxmlformats.org/officeDocument/2006/relationships" id="259" r:id="R6f7fbef732f54112"/>
    <p:sldId xmlns:r="http://schemas.openxmlformats.org/officeDocument/2006/relationships" id="260" r:id="R89ba9ec458da4424"/>
    <p:sldId xmlns:r="http://schemas.openxmlformats.org/officeDocument/2006/relationships" id="261" r:id="Raba058c4361b45eb"/>
    <p:sldId xmlns:r="http://schemas.openxmlformats.org/officeDocument/2006/relationships" id="262" r:id="R8e6bda8da29c4d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00aa8166524fd9" /><Relationship Type="http://schemas.openxmlformats.org/officeDocument/2006/relationships/slide" Target="/ppt/slides/slide1.xml" Id="Rb4896557e22a4954" /><Relationship Type="http://schemas.openxmlformats.org/officeDocument/2006/relationships/slide" Target="/ppt/slides/slide2.xml" Id="Rcdedfd37deb84e6c" /><Relationship Type="http://schemas.openxmlformats.org/officeDocument/2006/relationships/slide" Target="/ppt/slides/slide3.xml" Id="Rc38202b94da345c9" /><Relationship Type="http://schemas.openxmlformats.org/officeDocument/2006/relationships/slide" Target="/ppt/slides/slide4.xml" Id="R6f7fbef732f54112" /><Relationship Type="http://schemas.openxmlformats.org/officeDocument/2006/relationships/slide" Target="/ppt/slides/slide5.xml" Id="R89ba9ec458da4424" /><Relationship Type="http://schemas.openxmlformats.org/officeDocument/2006/relationships/slide" Target="/ppt/slides/slide6.xml" Id="Raba058c4361b45eb" /><Relationship Type="http://schemas.openxmlformats.org/officeDocument/2006/relationships/slide" Target="/ppt/slides/slide7.xml" Id="R8e6bda8da29c4d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f83c55bf9e45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21cc270d3483a" /><Relationship Type="http://schemas.openxmlformats.org/officeDocument/2006/relationships/theme" Target="/ppt/slideMasters/theme/theme1.xml" Id="Rb02d694195f34e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921cc270d348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d5c6fc8fd4c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ff97c7d754d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17f8795f044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66d95547147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d66af8b704f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583996c2b4f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8da1e49b941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NEXTGEN INVEST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−211 804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64 934 610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21 667 528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27 618 327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SØREN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Storengveien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914 012 201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NEXTGEN INVEST AS</a:t>
            </a:r>
          </a:p>
        </p:txBody>
      </p:sp>
    </p:spTree>
  </p:cSld>
  <p:clrMapOvr>
    <a:masterClrMapping xmlns:a="http://schemas.openxmlformats.org/drawingml/2006/main"/>
  </p:clrMapOvr>
</p:sld>
</file>