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78c2ef128447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e45e8261a84f2e"/>
  </p:sldMasterIdLst>
  <p:sldIdLst>
    <p:sldId xmlns:r="http://schemas.openxmlformats.org/officeDocument/2006/relationships" id="256" r:id="Ra329a9e415214e4e"/>
    <p:sldId xmlns:r="http://schemas.openxmlformats.org/officeDocument/2006/relationships" id="257" r:id="R3d62abf4081d4ac7"/>
    <p:sldId xmlns:r="http://schemas.openxmlformats.org/officeDocument/2006/relationships" id="258" r:id="R4f6cc2d94077403d"/>
    <p:sldId xmlns:r="http://schemas.openxmlformats.org/officeDocument/2006/relationships" id="259" r:id="Rb5af487e66084057"/>
    <p:sldId xmlns:r="http://schemas.openxmlformats.org/officeDocument/2006/relationships" id="260" r:id="R16aed0164d9a4f45"/>
    <p:sldId xmlns:r="http://schemas.openxmlformats.org/officeDocument/2006/relationships" id="261" r:id="R1d194fea29d3469a"/>
    <p:sldId xmlns:r="http://schemas.openxmlformats.org/officeDocument/2006/relationships" id="262" r:id="R776886425b1140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45e8261a84f2e" /><Relationship Type="http://schemas.openxmlformats.org/officeDocument/2006/relationships/slide" Target="/ppt/slides/slide1.xml" Id="Ra329a9e415214e4e" /><Relationship Type="http://schemas.openxmlformats.org/officeDocument/2006/relationships/slide" Target="/ppt/slides/slide2.xml" Id="R3d62abf4081d4ac7" /><Relationship Type="http://schemas.openxmlformats.org/officeDocument/2006/relationships/slide" Target="/ppt/slides/slide3.xml" Id="R4f6cc2d94077403d" /><Relationship Type="http://schemas.openxmlformats.org/officeDocument/2006/relationships/slide" Target="/ppt/slides/slide4.xml" Id="Rb5af487e66084057" /><Relationship Type="http://schemas.openxmlformats.org/officeDocument/2006/relationships/slide" Target="/ppt/slides/slide5.xml" Id="R16aed0164d9a4f45" /><Relationship Type="http://schemas.openxmlformats.org/officeDocument/2006/relationships/slide" Target="/ppt/slides/slide6.xml" Id="R1d194fea29d3469a" /><Relationship Type="http://schemas.openxmlformats.org/officeDocument/2006/relationships/slide" Target="/ppt/slides/slide7.xml" Id="R776886425b1140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6cdfce2474b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20d25ca5c42f2" /><Relationship Type="http://schemas.openxmlformats.org/officeDocument/2006/relationships/theme" Target="/ppt/slideMasters/theme/theme1.xml" Id="R94aabc7d1ade48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20d25ca5c42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d6eb115c948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b555e997948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cd63140c645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c8463e2c644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7cc8b2d8a45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639cafeff46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292271fc647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