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6a3ea6386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3e7c067cc4226"/>
  </p:sldMasterIdLst>
  <p:sldIdLst>
    <p:sldId xmlns:r="http://schemas.openxmlformats.org/officeDocument/2006/relationships" id="256" r:id="R38e79de205674f70"/>
    <p:sldId xmlns:r="http://schemas.openxmlformats.org/officeDocument/2006/relationships" id="257" r:id="R73684fab81504968"/>
    <p:sldId xmlns:r="http://schemas.openxmlformats.org/officeDocument/2006/relationships" id="258" r:id="Rf127bed409df4e65"/>
    <p:sldId xmlns:r="http://schemas.openxmlformats.org/officeDocument/2006/relationships" id="259" r:id="Rb273838ece9c4707"/>
    <p:sldId xmlns:r="http://schemas.openxmlformats.org/officeDocument/2006/relationships" id="260" r:id="R21d57b9400ce4aaa"/>
    <p:sldId xmlns:r="http://schemas.openxmlformats.org/officeDocument/2006/relationships" id="261" r:id="Rb6821bf3152b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3e7c067cc4226" /><Relationship Type="http://schemas.openxmlformats.org/officeDocument/2006/relationships/slide" Target="/ppt/slides/slide1.xml" Id="R38e79de205674f70" /><Relationship Type="http://schemas.openxmlformats.org/officeDocument/2006/relationships/slide" Target="/ppt/slides/slide2.xml" Id="R73684fab81504968" /><Relationship Type="http://schemas.openxmlformats.org/officeDocument/2006/relationships/slide" Target="/ppt/slides/slide3.xml" Id="Rf127bed409df4e65" /><Relationship Type="http://schemas.openxmlformats.org/officeDocument/2006/relationships/slide" Target="/ppt/slides/slide4.xml" Id="Rb273838ece9c4707" /><Relationship Type="http://schemas.openxmlformats.org/officeDocument/2006/relationships/slide" Target="/ppt/slides/slide5.xml" Id="R21d57b9400ce4aaa" /><Relationship Type="http://schemas.openxmlformats.org/officeDocument/2006/relationships/slide" Target="/ppt/slides/slide6.xml" Id="Rb6821bf3152b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a5f149016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641537a5f48db" /><Relationship Type="http://schemas.openxmlformats.org/officeDocument/2006/relationships/theme" Target="/ppt/slideMasters/theme/theme1.xml" Id="R3c58a70a24de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2641537a5f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d6cbab5fa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4f4d4e346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28db4041d4a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59b20b253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71dd63feb43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56a0b0aa2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