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0f479d73e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21a8fe4b94cc8"/>
  </p:sldMasterIdLst>
  <p:sldIdLst>
    <p:sldId xmlns:r="http://schemas.openxmlformats.org/officeDocument/2006/relationships" id="256" r:id="Rd886011e522a47c2"/>
    <p:sldId xmlns:r="http://schemas.openxmlformats.org/officeDocument/2006/relationships" id="257" r:id="R55209a7e835d4657"/>
    <p:sldId xmlns:r="http://schemas.openxmlformats.org/officeDocument/2006/relationships" id="258" r:id="R8ae5b325555b41e2"/>
    <p:sldId xmlns:r="http://schemas.openxmlformats.org/officeDocument/2006/relationships" id="259" r:id="R4a9b11e702d04c85"/>
    <p:sldId xmlns:r="http://schemas.openxmlformats.org/officeDocument/2006/relationships" id="260" r:id="Rce799bf552df46ee"/>
    <p:sldId xmlns:r="http://schemas.openxmlformats.org/officeDocument/2006/relationships" id="261" r:id="R60acfdd1c3b64a96"/>
    <p:sldId xmlns:r="http://schemas.openxmlformats.org/officeDocument/2006/relationships" id="262" r:id="Rb5ae4d79dcf5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21a8fe4b94cc8" /><Relationship Type="http://schemas.openxmlformats.org/officeDocument/2006/relationships/slide" Target="/ppt/slides/slide1.xml" Id="Rd886011e522a47c2" /><Relationship Type="http://schemas.openxmlformats.org/officeDocument/2006/relationships/slide" Target="/ppt/slides/slide2.xml" Id="R55209a7e835d4657" /><Relationship Type="http://schemas.openxmlformats.org/officeDocument/2006/relationships/slide" Target="/ppt/slides/slide3.xml" Id="R8ae5b325555b41e2" /><Relationship Type="http://schemas.openxmlformats.org/officeDocument/2006/relationships/slide" Target="/ppt/slides/slide4.xml" Id="R4a9b11e702d04c85" /><Relationship Type="http://schemas.openxmlformats.org/officeDocument/2006/relationships/slide" Target="/ppt/slides/slide5.xml" Id="Rce799bf552df46ee" /><Relationship Type="http://schemas.openxmlformats.org/officeDocument/2006/relationships/slide" Target="/ppt/slides/slide6.xml" Id="R60acfdd1c3b64a96" /><Relationship Type="http://schemas.openxmlformats.org/officeDocument/2006/relationships/slide" Target="/ppt/slides/slide7.xml" Id="Rb5ae4d79dcf5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75860bd5f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5b9b37264348" /><Relationship Type="http://schemas.openxmlformats.org/officeDocument/2006/relationships/theme" Target="/ppt/slideMasters/theme/theme1.xml" Id="R29eb2c1d679d4a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05b9b3726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089fd7361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c50f7531f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a1242ffc0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4d4c9bb95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f91afbc80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10875db23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5908ba5646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HELGHEIM HOLDING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HELGHEIM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