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9adf37174d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2f3c8a38864fdb"/>
  </p:sldMasterIdLst>
  <p:sldIdLst>
    <p:sldId xmlns:r="http://schemas.openxmlformats.org/officeDocument/2006/relationships" id="256" r:id="Rc4371c9c6aed4a51"/>
    <p:sldId xmlns:r="http://schemas.openxmlformats.org/officeDocument/2006/relationships" id="257" r:id="Rda98ec03602649aa"/>
    <p:sldId xmlns:r="http://schemas.openxmlformats.org/officeDocument/2006/relationships" id="258" r:id="R6e47c8f3df884986"/>
    <p:sldId xmlns:r="http://schemas.openxmlformats.org/officeDocument/2006/relationships" id="259" r:id="Rf9604876aebd4d10"/>
    <p:sldId xmlns:r="http://schemas.openxmlformats.org/officeDocument/2006/relationships" id="260" r:id="Ra09f4d4af50d47b4"/>
    <p:sldId xmlns:r="http://schemas.openxmlformats.org/officeDocument/2006/relationships" id="261" r:id="Rf571389584bd4437"/>
    <p:sldId xmlns:r="http://schemas.openxmlformats.org/officeDocument/2006/relationships" id="262" r:id="R084d8b08395f49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2f3c8a38864fdb" /><Relationship Type="http://schemas.openxmlformats.org/officeDocument/2006/relationships/slide" Target="/ppt/slides/slide1.xml" Id="Rc4371c9c6aed4a51" /><Relationship Type="http://schemas.openxmlformats.org/officeDocument/2006/relationships/slide" Target="/ppt/slides/slide2.xml" Id="Rda98ec03602649aa" /><Relationship Type="http://schemas.openxmlformats.org/officeDocument/2006/relationships/slide" Target="/ppt/slides/slide3.xml" Id="R6e47c8f3df884986" /><Relationship Type="http://schemas.openxmlformats.org/officeDocument/2006/relationships/slide" Target="/ppt/slides/slide4.xml" Id="Rf9604876aebd4d10" /><Relationship Type="http://schemas.openxmlformats.org/officeDocument/2006/relationships/slide" Target="/ppt/slides/slide5.xml" Id="Ra09f4d4af50d47b4" /><Relationship Type="http://schemas.openxmlformats.org/officeDocument/2006/relationships/slide" Target="/ppt/slides/slide6.xml" Id="Rf571389584bd4437" /><Relationship Type="http://schemas.openxmlformats.org/officeDocument/2006/relationships/slide" Target="/ppt/slides/slide7.xml" Id="R084d8b08395f49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393b255534a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6f07b469b4781" /><Relationship Type="http://schemas.openxmlformats.org/officeDocument/2006/relationships/theme" Target="/ppt/slideMasters/theme/theme1.xml" Id="R8f61cf12c61a44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26f07b469b47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7588f075447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ff33af7c540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6d563f1d0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6cf47ea4d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30307c7e14d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36e9aa1244d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d27fd0c5e4f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10 504 710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