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e02a0484c54c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f43e424b37443b"/>
  </p:sldMasterIdLst>
  <p:sldIdLst>
    <p:sldId xmlns:r="http://schemas.openxmlformats.org/officeDocument/2006/relationships" id="256" r:id="R742ccd23bd02479d"/>
    <p:sldId xmlns:r="http://schemas.openxmlformats.org/officeDocument/2006/relationships" id="257" r:id="R5b56526c4278426d"/>
    <p:sldId xmlns:r="http://schemas.openxmlformats.org/officeDocument/2006/relationships" id="258" r:id="Rc4c707b4cf6344d0"/>
    <p:sldId xmlns:r="http://schemas.openxmlformats.org/officeDocument/2006/relationships" id="259" r:id="Rfa7027a6b884427e"/>
    <p:sldId xmlns:r="http://schemas.openxmlformats.org/officeDocument/2006/relationships" id="260" r:id="R60bf8cbc222e4b63"/>
    <p:sldId xmlns:r="http://schemas.openxmlformats.org/officeDocument/2006/relationships" id="261" r:id="Rb33ac599bb3b45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f43e424b37443b" /><Relationship Type="http://schemas.openxmlformats.org/officeDocument/2006/relationships/slide" Target="/ppt/slides/slide1.xml" Id="R742ccd23bd02479d" /><Relationship Type="http://schemas.openxmlformats.org/officeDocument/2006/relationships/slide" Target="/ppt/slides/slide2.xml" Id="R5b56526c4278426d" /><Relationship Type="http://schemas.openxmlformats.org/officeDocument/2006/relationships/slide" Target="/ppt/slides/slide3.xml" Id="Rc4c707b4cf6344d0" /><Relationship Type="http://schemas.openxmlformats.org/officeDocument/2006/relationships/slide" Target="/ppt/slides/slide4.xml" Id="Rfa7027a6b884427e" /><Relationship Type="http://schemas.openxmlformats.org/officeDocument/2006/relationships/slide" Target="/ppt/slides/slide5.xml" Id="R60bf8cbc222e4b63" /><Relationship Type="http://schemas.openxmlformats.org/officeDocument/2006/relationships/slide" Target="/ppt/slides/slide6.xml" Id="Rb33ac599bb3b45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6628ec0884f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cb7864ecc446e" /><Relationship Type="http://schemas.openxmlformats.org/officeDocument/2006/relationships/theme" Target="/ppt/slideMasters/theme/theme1.xml" Id="R95bca893609a45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7cb7864ecc44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5001a396749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5096a4fe14f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071d7c5614d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04d7c74ba4b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c6f8c71f046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1fc9651694f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 INKLUSIVE LARS SIGMUND TVEITO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 INKLUSIVE LARS SIGMUND TVEITO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710 192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616 218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616 116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Sundrevegen 122C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914 737 745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