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ca13223a75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a499c4730486a"/>
  </p:sldMasterIdLst>
  <p:sldIdLst>
    <p:sldId xmlns:r="http://schemas.openxmlformats.org/officeDocument/2006/relationships" id="256" r:id="R935c7c83dec744f4"/>
    <p:sldId xmlns:r="http://schemas.openxmlformats.org/officeDocument/2006/relationships" id="257" r:id="Rab9ebc04e892431d"/>
    <p:sldId xmlns:r="http://schemas.openxmlformats.org/officeDocument/2006/relationships" id="258" r:id="Rd533be6df5364b74"/>
    <p:sldId xmlns:r="http://schemas.openxmlformats.org/officeDocument/2006/relationships" id="259" r:id="R7c230d15685e4b2b"/>
    <p:sldId xmlns:r="http://schemas.openxmlformats.org/officeDocument/2006/relationships" id="260" r:id="R5d2bb7dc846142a0"/>
    <p:sldId xmlns:r="http://schemas.openxmlformats.org/officeDocument/2006/relationships" id="261" r:id="R0a3a0953b27b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a499c4730486a" /><Relationship Type="http://schemas.openxmlformats.org/officeDocument/2006/relationships/slide" Target="/ppt/slides/slide1.xml" Id="R935c7c83dec744f4" /><Relationship Type="http://schemas.openxmlformats.org/officeDocument/2006/relationships/slide" Target="/ppt/slides/slide2.xml" Id="Rab9ebc04e892431d" /><Relationship Type="http://schemas.openxmlformats.org/officeDocument/2006/relationships/slide" Target="/ppt/slides/slide3.xml" Id="Rd533be6df5364b74" /><Relationship Type="http://schemas.openxmlformats.org/officeDocument/2006/relationships/slide" Target="/ppt/slides/slide4.xml" Id="R7c230d15685e4b2b" /><Relationship Type="http://schemas.openxmlformats.org/officeDocument/2006/relationships/slide" Target="/ppt/slides/slide5.xml" Id="R5d2bb7dc846142a0" /><Relationship Type="http://schemas.openxmlformats.org/officeDocument/2006/relationships/slide" Target="/ppt/slides/slide6.xml" Id="R0a3a0953b27b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9c7289232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27a468504325" /><Relationship Type="http://schemas.openxmlformats.org/officeDocument/2006/relationships/theme" Target="/ppt/slideMasters/theme/theme1.xml" Id="Ra8a5efdfae7246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f727a46850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d1b14019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4a21a068149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1787e1b0844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93b1dbf53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cbe3e00e145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15c9366b643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