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d31612b5a34e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91d2fa88974b36"/>
  </p:sldMasterIdLst>
  <p:sldIdLst>
    <p:sldId xmlns:r="http://schemas.openxmlformats.org/officeDocument/2006/relationships" id="256" r:id="R8f91a54d707047cb"/>
    <p:sldId xmlns:r="http://schemas.openxmlformats.org/officeDocument/2006/relationships" id="257" r:id="R71afc4301d0a431f"/>
    <p:sldId xmlns:r="http://schemas.openxmlformats.org/officeDocument/2006/relationships" id="258" r:id="Rb3b8dd84058047c5"/>
    <p:sldId xmlns:r="http://schemas.openxmlformats.org/officeDocument/2006/relationships" id="259" r:id="Rcd8e4ffc8540413a"/>
    <p:sldId xmlns:r="http://schemas.openxmlformats.org/officeDocument/2006/relationships" id="260" r:id="R132de5da56de46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91d2fa88974b36" /><Relationship Type="http://schemas.openxmlformats.org/officeDocument/2006/relationships/slide" Target="/ppt/slides/slide1.xml" Id="R8f91a54d707047cb" /><Relationship Type="http://schemas.openxmlformats.org/officeDocument/2006/relationships/slide" Target="/ppt/slides/slide2.xml" Id="R71afc4301d0a431f" /><Relationship Type="http://schemas.openxmlformats.org/officeDocument/2006/relationships/slide" Target="/ppt/slides/slide3.xml" Id="Rb3b8dd84058047c5" /><Relationship Type="http://schemas.openxmlformats.org/officeDocument/2006/relationships/slide" Target="/ppt/slides/slide4.xml" Id="Rcd8e4ffc8540413a" /><Relationship Type="http://schemas.openxmlformats.org/officeDocument/2006/relationships/slide" Target="/ppt/slides/slide5.xml" Id="R132de5da56de46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b077db46124c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691c56f914e83" /><Relationship Type="http://schemas.openxmlformats.org/officeDocument/2006/relationships/theme" Target="/ppt/slideMasters/theme/theme1.xml" Id="R052b37435ef343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f691c56f914e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cfd2ec5bd4d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a882eb9bd42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8e82ac9e147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0c406f5514a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9515cb8c24f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STAFFING HOUSE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STAFFING HOUSE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914 760 739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