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5f4f495cc6744a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d71fec2307043f2"/>
  </p:sldMasterIdLst>
  <p:sldIdLst>
    <p:sldId xmlns:r="http://schemas.openxmlformats.org/officeDocument/2006/relationships" id="256" r:id="Ra49290fe22c7422e"/>
    <p:sldId xmlns:r="http://schemas.openxmlformats.org/officeDocument/2006/relationships" id="257" r:id="R0db41afd61314f86"/>
    <p:sldId xmlns:r="http://schemas.openxmlformats.org/officeDocument/2006/relationships" id="258" r:id="R8817097932e3434b"/>
    <p:sldId xmlns:r="http://schemas.openxmlformats.org/officeDocument/2006/relationships" id="259" r:id="Re4b5a7e5879146a0"/>
    <p:sldId xmlns:r="http://schemas.openxmlformats.org/officeDocument/2006/relationships" id="260" r:id="R57e1ea04c52e4e77"/>
    <p:sldId xmlns:r="http://schemas.openxmlformats.org/officeDocument/2006/relationships" id="261" r:id="R018f91ef0ba747b4"/>
    <p:sldId xmlns:r="http://schemas.openxmlformats.org/officeDocument/2006/relationships" id="262" r:id="Rf81f3c0c95c04f5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d71fec2307043f2" /><Relationship Type="http://schemas.openxmlformats.org/officeDocument/2006/relationships/slide" Target="/ppt/slides/slide1.xml" Id="Ra49290fe22c7422e" /><Relationship Type="http://schemas.openxmlformats.org/officeDocument/2006/relationships/slide" Target="/ppt/slides/slide2.xml" Id="R0db41afd61314f86" /><Relationship Type="http://schemas.openxmlformats.org/officeDocument/2006/relationships/slide" Target="/ppt/slides/slide3.xml" Id="R8817097932e3434b" /><Relationship Type="http://schemas.openxmlformats.org/officeDocument/2006/relationships/slide" Target="/ppt/slides/slide4.xml" Id="Re4b5a7e5879146a0" /><Relationship Type="http://schemas.openxmlformats.org/officeDocument/2006/relationships/slide" Target="/ppt/slides/slide5.xml" Id="R57e1ea04c52e4e77" /><Relationship Type="http://schemas.openxmlformats.org/officeDocument/2006/relationships/slide" Target="/ppt/slides/slide6.xml" Id="R018f91ef0ba747b4" /><Relationship Type="http://schemas.openxmlformats.org/officeDocument/2006/relationships/slide" Target="/ppt/slides/slide7.xml" Id="Rf81f3c0c95c04f5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8dfe943a9b2485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9f0d8e016741b6" /><Relationship Type="http://schemas.openxmlformats.org/officeDocument/2006/relationships/theme" Target="/ppt/slideMasters/theme/theme1.xml" Id="Rb8aef81ec9a643f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b9f0d8e016741b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e60193fe2e4ea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9f86c456ba4c4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a06e7c64314cc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dc38ac626a475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2cda1ec3854d8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18f69167414f2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e9d528421142b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Norsk Kamgarn Industri A/S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Kamgarn Industri A/S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Norsk Kamgarn Industri A/S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Kamgarn Industri A/S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Kamgarn Industri A/S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Kamgarn Industri A/S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539 247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−1 757 210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−6 037 310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−5 797 310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137 503 313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Kamgarn Industri A/S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CAMPUS SINSEN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Kamgarn Industri A/S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Bolette brygge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0252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914 780 608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Kamgarn Industri A/S</a:t>
            </a:r>
          </a:p>
        </p:txBody>
      </p:sp>
    </p:spTree>
  </p:cSld>
  <p:clrMapOvr>
    <a:masterClrMapping xmlns:a="http://schemas.openxmlformats.org/drawingml/2006/main"/>
  </p:clrMapOvr>
</p:sld>
</file>