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ef3ffae34943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50a3cfe3c5461b"/>
  </p:sldMasterIdLst>
  <p:sldIdLst>
    <p:sldId xmlns:r="http://schemas.openxmlformats.org/officeDocument/2006/relationships" id="256" r:id="Ra9b8533f2071416f"/>
    <p:sldId xmlns:r="http://schemas.openxmlformats.org/officeDocument/2006/relationships" id="257" r:id="R0eb98e0fcbe14f6b"/>
    <p:sldId xmlns:r="http://schemas.openxmlformats.org/officeDocument/2006/relationships" id="258" r:id="Raf7c78fafd2f4891"/>
    <p:sldId xmlns:r="http://schemas.openxmlformats.org/officeDocument/2006/relationships" id="259" r:id="Rdc57ab6f269f4fa8"/>
    <p:sldId xmlns:r="http://schemas.openxmlformats.org/officeDocument/2006/relationships" id="260" r:id="Rbf999c1107ae496b"/>
    <p:sldId xmlns:r="http://schemas.openxmlformats.org/officeDocument/2006/relationships" id="261" r:id="R04e6ae9001174b77"/>
    <p:sldId xmlns:r="http://schemas.openxmlformats.org/officeDocument/2006/relationships" id="262" r:id="R33886b15e22e43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0a3cfe3c5461b" /><Relationship Type="http://schemas.openxmlformats.org/officeDocument/2006/relationships/slide" Target="/ppt/slides/slide1.xml" Id="Ra9b8533f2071416f" /><Relationship Type="http://schemas.openxmlformats.org/officeDocument/2006/relationships/slide" Target="/ppt/slides/slide2.xml" Id="R0eb98e0fcbe14f6b" /><Relationship Type="http://schemas.openxmlformats.org/officeDocument/2006/relationships/slide" Target="/ppt/slides/slide3.xml" Id="Raf7c78fafd2f4891" /><Relationship Type="http://schemas.openxmlformats.org/officeDocument/2006/relationships/slide" Target="/ppt/slides/slide4.xml" Id="Rdc57ab6f269f4fa8" /><Relationship Type="http://schemas.openxmlformats.org/officeDocument/2006/relationships/slide" Target="/ppt/slides/slide5.xml" Id="Rbf999c1107ae496b" /><Relationship Type="http://schemas.openxmlformats.org/officeDocument/2006/relationships/slide" Target="/ppt/slides/slide6.xml" Id="R04e6ae9001174b77" /><Relationship Type="http://schemas.openxmlformats.org/officeDocument/2006/relationships/slide" Target="/ppt/slides/slide7.xml" Id="R33886b15e22e43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a4e851ad440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a0d8a3fa34548" /><Relationship Type="http://schemas.openxmlformats.org/officeDocument/2006/relationships/theme" Target="/ppt/slideMasters/theme/theme1.xml" Id="R0926c28a1d14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da0d8a3fa3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7e038439f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9c7d648584e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30540dd0746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5e422597d4e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bab626d5c41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24b4c08254d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46dc4918243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 HOLDING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388 103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11 651 061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18 239 879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JOHN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ENGELSGJERD-VÅGE SINDRE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JOHANNE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JOHN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TORE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Høylandsvei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914 788 706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 HOLDING AS</a:t>
            </a:r>
          </a:p>
        </p:txBody>
      </p:sp>
    </p:spTree>
  </p:cSld>
  <p:clrMapOvr>
    <a:masterClrMapping xmlns:a="http://schemas.openxmlformats.org/drawingml/2006/main"/>
  </p:clrMapOvr>
</p:sld>
</file>