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1e44ff03a041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33f2f9eb9d4644"/>
  </p:sldMasterIdLst>
  <p:sldIdLst>
    <p:sldId xmlns:r="http://schemas.openxmlformats.org/officeDocument/2006/relationships" id="256" r:id="R7b29af94375f4575"/>
    <p:sldId xmlns:r="http://schemas.openxmlformats.org/officeDocument/2006/relationships" id="257" r:id="R0c155991faef4f01"/>
    <p:sldId xmlns:r="http://schemas.openxmlformats.org/officeDocument/2006/relationships" id="258" r:id="R61f326fa9da342d5"/>
    <p:sldId xmlns:r="http://schemas.openxmlformats.org/officeDocument/2006/relationships" id="259" r:id="R9e75f7468a29468f"/>
    <p:sldId xmlns:r="http://schemas.openxmlformats.org/officeDocument/2006/relationships" id="260" r:id="Ra1f0094f6d694311"/>
    <p:sldId xmlns:r="http://schemas.openxmlformats.org/officeDocument/2006/relationships" id="261" r:id="Refa63bd6f137412c"/>
    <p:sldId xmlns:r="http://schemas.openxmlformats.org/officeDocument/2006/relationships" id="262" r:id="Reb24e56c258341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3f2f9eb9d4644" /><Relationship Type="http://schemas.openxmlformats.org/officeDocument/2006/relationships/slide" Target="/ppt/slides/slide1.xml" Id="R7b29af94375f4575" /><Relationship Type="http://schemas.openxmlformats.org/officeDocument/2006/relationships/slide" Target="/ppt/slides/slide2.xml" Id="R0c155991faef4f01" /><Relationship Type="http://schemas.openxmlformats.org/officeDocument/2006/relationships/slide" Target="/ppt/slides/slide3.xml" Id="R61f326fa9da342d5" /><Relationship Type="http://schemas.openxmlformats.org/officeDocument/2006/relationships/slide" Target="/ppt/slides/slide4.xml" Id="R9e75f7468a29468f" /><Relationship Type="http://schemas.openxmlformats.org/officeDocument/2006/relationships/slide" Target="/ppt/slides/slide5.xml" Id="Ra1f0094f6d694311" /><Relationship Type="http://schemas.openxmlformats.org/officeDocument/2006/relationships/slide" Target="/ppt/slides/slide6.xml" Id="Refa63bd6f137412c" /><Relationship Type="http://schemas.openxmlformats.org/officeDocument/2006/relationships/slide" Target="/ppt/slides/slide7.xml" Id="Reb24e56c258341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acf02024b4f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9add535d44cb9" /><Relationship Type="http://schemas.openxmlformats.org/officeDocument/2006/relationships/theme" Target="/ppt/slideMasters/theme/theme1.xml" Id="Rbf9e323aec8e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9add535d4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87c84165645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5bccfff42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01be475ce4d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2da96862640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630e006f144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e8bb989e441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121abf18b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