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2b1040326c4a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101a74e1248c1"/>
  </p:sldMasterIdLst>
  <p:sldIdLst>
    <p:sldId xmlns:r="http://schemas.openxmlformats.org/officeDocument/2006/relationships" id="256" r:id="R7d30883a0dfb4f7d"/>
    <p:sldId xmlns:r="http://schemas.openxmlformats.org/officeDocument/2006/relationships" id="257" r:id="R97be0e8e5ab0496c"/>
    <p:sldId xmlns:r="http://schemas.openxmlformats.org/officeDocument/2006/relationships" id="258" r:id="R8f7861c4879943a9"/>
    <p:sldId xmlns:r="http://schemas.openxmlformats.org/officeDocument/2006/relationships" id="259" r:id="R46826a21faf542a7"/>
    <p:sldId xmlns:r="http://schemas.openxmlformats.org/officeDocument/2006/relationships" id="260" r:id="R2cdd6d8948334672"/>
    <p:sldId xmlns:r="http://schemas.openxmlformats.org/officeDocument/2006/relationships" id="261" r:id="R01689b43319e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101a74e1248c1" /><Relationship Type="http://schemas.openxmlformats.org/officeDocument/2006/relationships/slide" Target="/ppt/slides/slide1.xml" Id="R7d30883a0dfb4f7d" /><Relationship Type="http://schemas.openxmlformats.org/officeDocument/2006/relationships/slide" Target="/ppt/slides/slide2.xml" Id="R97be0e8e5ab0496c" /><Relationship Type="http://schemas.openxmlformats.org/officeDocument/2006/relationships/slide" Target="/ppt/slides/slide3.xml" Id="R8f7861c4879943a9" /><Relationship Type="http://schemas.openxmlformats.org/officeDocument/2006/relationships/slide" Target="/ppt/slides/slide4.xml" Id="R46826a21faf542a7" /><Relationship Type="http://schemas.openxmlformats.org/officeDocument/2006/relationships/slide" Target="/ppt/slides/slide5.xml" Id="R2cdd6d8948334672" /><Relationship Type="http://schemas.openxmlformats.org/officeDocument/2006/relationships/slide" Target="/ppt/slides/slide6.xml" Id="R01689b43319e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d71913940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5b09907074acc" /><Relationship Type="http://schemas.openxmlformats.org/officeDocument/2006/relationships/theme" Target="/ppt/slideMasters/theme/theme1.xml" Id="R5882258e3c3e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55b09907074a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6a4a675554a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d16331e3e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715d8f24c4d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736959053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d502f406c4e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0af042af848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2 138 032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2 172 103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