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412aa2c17748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32df25970415d"/>
  </p:sldMasterIdLst>
  <p:sldIdLst>
    <p:sldId xmlns:r="http://schemas.openxmlformats.org/officeDocument/2006/relationships" id="256" r:id="Rc8cae36f2fba4438"/>
    <p:sldId xmlns:r="http://schemas.openxmlformats.org/officeDocument/2006/relationships" id="257" r:id="R96b0014d8fb1416f"/>
    <p:sldId xmlns:r="http://schemas.openxmlformats.org/officeDocument/2006/relationships" id="258" r:id="R45b9033ffb424b85"/>
    <p:sldId xmlns:r="http://schemas.openxmlformats.org/officeDocument/2006/relationships" id="259" r:id="R4ba7dcf97e7c46de"/>
    <p:sldId xmlns:r="http://schemas.openxmlformats.org/officeDocument/2006/relationships" id="260" r:id="Ra93b59df076e444d"/>
    <p:sldId xmlns:r="http://schemas.openxmlformats.org/officeDocument/2006/relationships" id="261" r:id="R6c2003806a974d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32df25970415d" /><Relationship Type="http://schemas.openxmlformats.org/officeDocument/2006/relationships/slide" Target="/ppt/slides/slide1.xml" Id="Rc8cae36f2fba4438" /><Relationship Type="http://schemas.openxmlformats.org/officeDocument/2006/relationships/slide" Target="/ppt/slides/slide2.xml" Id="R96b0014d8fb1416f" /><Relationship Type="http://schemas.openxmlformats.org/officeDocument/2006/relationships/slide" Target="/ppt/slides/slide3.xml" Id="R45b9033ffb424b85" /><Relationship Type="http://schemas.openxmlformats.org/officeDocument/2006/relationships/slide" Target="/ppt/slides/slide4.xml" Id="R4ba7dcf97e7c46de" /><Relationship Type="http://schemas.openxmlformats.org/officeDocument/2006/relationships/slide" Target="/ppt/slides/slide5.xml" Id="Ra93b59df076e444d" /><Relationship Type="http://schemas.openxmlformats.org/officeDocument/2006/relationships/slide" Target="/ppt/slides/slide6.xml" Id="R6c2003806a974d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3ed365720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b162a3a834736" /><Relationship Type="http://schemas.openxmlformats.org/officeDocument/2006/relationships/theme" Target="/ppt/slideMasters/theme/theme1.xml" Id="R058dd8ae180a47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bb162a3a8347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a2eecfe47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624740b5648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7d6eac0f8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8e152073e4b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566d4a28f40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6cc298cc8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