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8d39826ee141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9751cf8413490a"/>
  </p:sldMasterIdLst>
  <p:sldIdLst>
    <p:sldId xmlns:r="http://schemas.openxmlformats.org/officeDocument/2006/relationships" id="256" r:id="R09cd448b639a4ef4"/>
    <p:sldId xmlns:r="http://schemas.openxmlformats.org/officeDocument/2006/relationships" id="257" r:id="R481c254e257648a7"/>
    <p:sldId xmlns:r="http://schemas.openxmlformats.org/officeDocument/2006/relationships" id="258" r:id="R27a249dff96c42aa"/>
    <p:sldId xmlns:r="http://schemas.openxmlformats.org/officeDocument/2006/relationships" id="259" r:id="Rb37c1599695b4094"/>
    <p:sldId xmlns:r="http://schemas.openxmlformats.org/officeDocument/2006/relationships" id="260" r:id="R1e916692e4804e03"/>
    <p:sldId xmlns:r="http://schemas.openxmlformats.org/officeDocument/2006/relationships" id="261" r:id="R91c027c054414131"/>
    <p:sldId xmlns:r="http://schemas.openxmlformats.org/officeDocument/2006/relationships" id="262" r:id="Re35645e1e9f540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751cf8413490a" /><Relationship Type="http://schemas.openxmlformats.org/officeDocument/2006/relationships/slide" Target="/ppt/slides/slide1.xml" Id="R09cd448b639a4ef4" /><Relationship Type="http://schemas.openxmlformats.org/officeDocument/2006/relationships/slide" Target="/ppt/slides/slide2.xml" Id="R481c254e257648a7" /><Relationship Type="http://schemas.openxmlformats.org/officeDocument/2006/relationships/slide" Target="/ppt/slides/slide3.xml" Id="R27a249dff96c42aa" /><Relationship Type="http://schemas.openxmlformats.org/officeDocument/2006/relationships/slide" Target="/ppt/slides/slide4.xml" Id="Rb37c1599695b4094" /><Relationship Type="http://schemas.openxmlformats.org/officeDocument/2006/relationships/slide" Target="/ppt/slides/slide5.xml" Id="R1e916692e4804e03" /><Relationship Type="http://schemas.openxmlformats.org/officeDocument/2006/relationships/slide" Target="/ppt/slides/slide6.xml" Id="R91c027c054414131" /><Relationship Type="http://schemas.openxmlformats.org/officeDocument/2006/relationships/slide" Target="/ppt/slides/slide7.xml" Id="Re35645e1e9f540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9b3bb97ed47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98d1348004866" /><Relationship Type="http://schemas.openxmlformats.org/officeDocument/2006/relationships/theme" Target="/ppt/slideMasters/theme/theme1.xml" Id="R9fee78c566df44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98d13480048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e40f6d99c47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dc710ccd141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30a56ce4c44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15ca81cef4e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fa15173b14c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201fc830b49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3d7c3330d46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