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63048695a14e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48521ac0e04045"/>
  </p:sldMasterIdLst>
  <p:sldIdLst>
    <p:sldId xmlns:r="http://schemas.openxmlformats.org/officeDocument/2006/relationships" id="256" r:id="R24f288b833eb4a54"/>
    <p:sldId xmlns:r="http://schemas.openxmlformats.org/officeDocument/2006/relationships" id="257" r:id="Ra43e2376821e4ccf"/>
    <p:sldId xmlns:r="http://schemas.openxmlformats.org/officeDocument/2006/relationships" id="258" r:id="R7770da117b7e4cd3"/>
    <p:sldId xmlns:r="http://schemas.openxmlformats.org/officeDocument/2006/relationships" id="259" r:id="R9fd8f4180b7840b2"/>
    <p:sldId xmlns:r="http://schemas.openxmlformats.org/officeDocument/2006/relationships" id="260" r:id="Rf8efb0303be04974"/>
    <p:sldId xmlns:r="http://schemas.openxmlformats.org/officeDocument/2006/relationships" id="261" r:id="R381772d1482b4f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48521ac0e04045" /><Relationship Type="http://schemas.openxmlformats.org/officeDocument/2006/relationships/slide" Target="/ppt/slides/slide1.xml" Id="R24f288b833eb4a54" /><Relationship Type="http://schemas.openxmlformats.org/officeDocument/2006/relationships/slide" Target="/ppt/slides/slide2.xml" Id="Ra43e2376821e4ccf" /><Relationship Type="http://schemas.openxmlformats.org/officeDocument/2006/relationships/slide" Target="/ppt/slides/slide3.xml" Id="R7770da117b7e4cd3" /><Relationship Type="http://schemas.openxmlformats.org/officeDocument/2006/relationships/slide" Target="/ppt/slides/slide4.xml" Id="R9fd8f4180b7840b2" /><Relationship Type="http://schemas.openxmlformats.org/officeDocument/2006/relationships/slide" Target="/ppt/slides/slide5.xml" Id="Rf8efb0303be04974" /><Relationship Type="http://schemas.openxmlformats.org/officeDocument/2006/relationships/slide" Target="/ppt/slides/slide6.xml" Id="R381772d1482b4f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c8da39e1942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b163087ca42c5" /><Relationship Type="http://schemas.openxmlformats.org/officeDocument/2006/relationships/theme" Target="/ppt/slideMasters/theme/theme1.xml" Id="R51e1e093301148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4b163087ca42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dfe267dea4e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7c1b01e394a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f890e062d41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20c1c45ff41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254450c0e4c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7aba945c14a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STEAK HOUSE COMPANY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STEAK HOUSE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STEAK HOUSE COMPANY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STEAK HOUSE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STEAK HOUSE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STEAK HOUSE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3 393 474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169 442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383 547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3 053 581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STEAK HOUSE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915 069 436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STEAK HOUSE COMPANY AS</a:t>
            </a:r>
          </a:p>
        </p:txBody>
      </p:sp>
    </p:spTree>
  </p:cSld>
  <p:clrMapOvr>
    <a:masterClrMapping xmlns:a="http://schemas.openxmlformats.org/drawingml/2006/main"/>
  </p:clrMapOvr>
</p:sld>
</file>