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3af72fb2b44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cde1e95c344e4"/>
  </p:sldMasterIdLst>
  <p:sldIdLst>
    <p:sldId xmlns:r="http://schemas.openxmlformats.org/officeDocument/2006/relationships" id="256" r:id="Rf96626fd90bf48bc"/>
    <p:sldId xmlns:r="http://schemas.openxmlformats.org/officeDocument/2006/relationships" id="257" r:id="R1d54c2563e7b4ab8"/>
    <p:sldId xmlns:r="http://schemas.openxmlformats.org/officeDocument/2006/relationships" id="258" r:id="Re98569b0831b4c81"/>
    <p:sldId xmlns:r="http://schemas.openxmlformats.org/officeDocument/2006/relationships" id="259" r:id="R9cd7b96aa9f04719"/>
    <p:sldId xmlns:r="http://schemas.openxmlformats.org/officeDocument/2006/relationships" id="260" r:id="R5323cb737bba4f7b"/>
    <p:sldId xmlns:r="http://schemas.openxmlformats.org/officeDocument/2006/relationships" id="261" r:id="R2e504d0db66743c4"/>
    <p:sldId xmlns:r="http://schemas.openxmlformats.org/officeDocument/2006/relationships" id="262" r:id="R5ff5bf3f498c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cde1e95c344e4" /><Relationship Type="http://schemas.openxmlformats.org/officeDocument/2006/relationships/slide" Target="/ppt/slides/slide1.xml" Id="Rf96626fd90bf48bc" /><Relationship Type="http://schemas.openxmlformats.org/officeDocument/2006/relationships/slide" Target="/ppt/slides/slide2.xml" Id="R1d54c2563e7b4ab8" /><Relationship Type="http://schemas.openxmlformats.org/officeDocument/2006/relationships/slide" Target="/ppt/slides/slide3.xml" Id="Re98569b0831b4c81" /><Relationship Type="http://schemas.openxmlformats.org/officeDocument/2006/relationships/slide" Target="/ppt/slides/slide4.xml" Id="R9cd7b96aa9f04719" /><Relationship Type="http://schemas.openxmlformats.org/officeDocument/2006/relationships/slide" Target="/ppt/slides/slide5.xml" Id="R5323cb737bba4f7b" /><Relationship Type="http://schemas.openxmlformats.org/officeDocument/2006/relationships/slide" Target="/ppt/slides/slide6.xml" Id="R2e504d0db66743c4" /><Relationship Type="http://schemas.openxmlformats.org/officeDocument/2006/relationships/slide" Target="/ppt/slides/slide7.xml" Id="R5ff5bf3f498c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07271efb447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2c9cd3f1c42e2" /><Relationship Type="http://schemas.openxmlformats.org/officeDocument/2006/relationships/theme" Target="/ppt/slideMasters/theme/theme1.xml" Id="Rbae851a6c531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a2c9cd3f1c42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d29d1c79e49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1bdad1bf7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7adb3af6242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149a6602b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6205fa4cb42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ee8ae395c4c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b34d9d2c64a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KAPITAL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5 518 593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HYMER HANS-CHRISTIAN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Bydalen allé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hch@tryggkapital.no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915 131 913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