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9f37307f8e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be72f0837b4397"/>
  </p:sldMasterIdLst>
  <p:sldIdLst>
    <p:sldId xmlns:r="http://schemas.openxmlformats.org/officeDocument/2006/relationships" id="256" r:id="R15fe438ad9d7434d"/>
    <p:sldId xmlns:r="http://schemas.openxmlformats.org/officeDocument/2006/relationships" id="257" r:id="Rf924651849b147cb"/>
    <p:sldId xmlns:r="http://schemas.openxmlformats.org/officeDocument/2006/relationships" id="258" r:id="Rf95d1432c31d46d1"/>
    <p:sldId xmlns:r="http://schemas.openxmlformats.org/officeDocument/2006/relationships" id="259" r:id="Rb68bc15537374797"/>
    <p:sldId xmlns:r="http://schemas.openxmlformats.org/officeDocument/2006/relationships" id="260" r:id="R212db042be06418e"/>
    <p:sldId xmlns:r="http://schemas.openxmlformats.org/officeDocument/2006/relationships" id="261" r:id="Raf2b5ff32c804e16"/>
    <p:sldId xmlns:r="http://schemas.openxmlformats.org/officeDocument/2006/relationships" id="262" r:id="R55aa491e28f9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e72f0837b4397" /><Relationship Type="http://schemas.openxmlformats.org/officeDocument/2006/relationships/slide" Target="/ppt/slides/slide1.xml" Id="R15fe438ad9d7434d" /><Relationship Type="http://schemas.openxmlformats.org/officeDocument/2006/relationships/slide" Target="/ppt/slides/slide2.xml" Id="Rf924651849b147cb" /><Relationship Type="http://schemas.openxmlformats.org/officeDocument/2006/relationships/slide" Target="/ppt/slides/slide3.xml" Id="Rf95d1432c31d46d1" /><Relationship Type="http://schemas.openxmlformats.org/officeDocument/2006/relationships/slide" Target="/ppt/slides/slide4.xml" Id="Rb68bc15537374797" /><Relationship Type="http://schemas.openxmlformats.org/officeDocument/2006/relationships/slide" Target="/ppt/slides/slide5.xml" Id="R212db042be06418e" /><Relationship Type="http://schemas.openxmlformats.org/officeDocument/2006/relationships/slide" Target="/ppt/slides/slide6.xml" Id="Raf2b5ff32c804e16" /><Relationship Type="http://schemas.openxmlformats.org/officeDocument/2006/relationships/slide" Target="/ppt/slides/slide7.xml" Id="R55aa491e28f9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c5ff9ab5949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c812a66844303" /><Relationship Type="http://schemas.openxmlformats.org/officeDocument/2006/relationships/theme" Target="/ppt/slideMasters/theme/theme1.xml" Id="Rc42a6ac10272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c812a668443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51ff86d8147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b8ac35a624b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bf7202448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610e08bbb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669764491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a8419561041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0b0b028f741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T NORNES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T NORNES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2 624 353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NORNES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